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64" r:id="rId4"/>
    <p:sldId id="265" r:id="rId5"/>
    <p:sldId id="267" r:id="rId6"/>
    <p:sldId id="268" r:id="rId7"/>
    <p:sldId id="26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617D63-1834-4DED-8BFF-BCEE7433BD02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49CECA-0CF3-4FBB-AE55-73E2C64491E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ummy.pl/" TargetMode="External"/><Relationship Id="rId2" Type="http://schemas.openxmlformats.org/officeDocument/2006/relationships/hyperlink" Target="http://www.domowyprzedszkolak.p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eciaki.pl/" TargetMode="External"/><Relationship Id="rId2" Type="http://schemas.openxmlformats.org/officeDocument/2006/relationships/hyperlink" Target="http://www.dzieckowsieci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3.gi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solidFill>
                  <a:srgbClr val="FF0000"/>
                </a:solidFill>
              </a:rPr>
              <a:t>BEZPIECZNA GOŚKA</a:t>
            </a:r>
            <a:endParaRPr lang="pl-PL" sz="4800" b="1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Autor: Małgorzata Biernat</a:t>
            </a:r>
            <a:endParaRPr lang="pl-PL" dirty="0"/>
          </a:p>
        </p:txBody>
      </p:sp>
      <p:pic>
        <p:nvPicPr>
          <p:cNvPr id="4" name="Picture 4" descr="http://classroomclipart.com/images/gallery/Animations/Computers/TN_girl-on-telephone-using-computer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292080" y="908720"/>
            <a:ext cx="2232248" cy="2564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Nie ufaj osobom poznanym w sieci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  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4400" dirty="0" smtClean="0"/>
              <a:t>  Nigdy nie można w 100% zaufać komuś poznanemu w Sieci. Nie spotykaj się z nikim zbyt pochopnie w prawdziwym świecie. Jeżeli planujesz spotkanie, zawsze poinformuj o tym rodziców.</a:t>
            </a:r>
            <a:endParaRPr lang="pl-P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err="1" smtClean="0">
                <a:solidFill>
                  <a:srgbClr val="FF0000"/>
                </a:solidFill>
              </a:rPr>
              <a:t>Zapezpiecz</a:t>
            </a:r>
            <a:r>
              <a:rPr lang="pl-PL" b="1" dirty="0" smtClean="0">
                <a:solidFill>
                  <a:srgbClr val="FF0000"/>
                </a:solidFill>
              </a:rPr>
              <a:t> komputer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4400" dirty="0" smtClean="0"/>
              <a:t>Jeżeli Twój komputer jest podłączony do Internetu, musisz mieć zainstalowany odpowiedni program antywirusowy. Powinieneś również zaopatrzyć się w Firewall (tzn. ściana ogniowa). Pamiętaj o aktualizacji wymienionych programów, bo tylko wtedy Twój komputer będzie w pełni zabezpieczony przed atakiem wirusów i hakerów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Bezpieczeństwo młodszego dziecka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    Pierwsze chwile przed komputerem to czas nauki, nie tylko obsługi myszy i gry.</a:t>
            </a:r>
            <a:r>
              <a:rPr lang="pl-PL" b="1" dirty="0" smtClean="0"/>
              <a:t> To nauka, że nie należy beztrosko klikać poza polem gry, bo atrakcyjne obrazki mogą być łączami do całkiem obcych miejsc</a:t>
            </a:r>
            <a:r>
              <a:rPr lang="pl-PL" dirty="0" smtClean="0"/>
              <a:t>, że każde wyskakujące okienko trzeba zgłosić rodzicom. I w nie nie klikać. Bo oprócz tego, że może przenieść na inną stronę, może też popsuć komputer.</a:t>
            </a:r>
            <a:br>
              <a:rPr lang="pl-PL" dirty="0" smtClean="0"/>
            </a:br>
            <a:r>
              <a:rPr lang="pl-PL" dirty="0" smtClean="0"/>
              <a:t>Dla bezpieczeństwa komputera dobrze jest założyć dziecku oddzielny profil użytkownika, bez praw administratora systemu, co częściowo pozwoli uniknąć instalacji niepożądanego, przypadkowego oprogramowania – ale to jest półśrodek.</a:t>
            </a:r>
          </a:p>
          <a:p>
            <a:pPr>
              <a:buNone/>
            </a:pPr>
            <a:r>
              <a:rPr lang="pl-PL" b="1" dirty="0" smtClean="0"/>
              <a:t>    Warto od początku ustalić z dzieckiem, że może spędzać na graniu tylko ściśle określony czas</a:t>
            </a:r>
            <a:r>
              <a:rPr lang="pl-PL" dirty="0" smtClean="0"/>
              <a:t>. Niektóre strony, takie jak </a:t>
            </a:r>
            <a:r>
              <a:rPr lang="pl-PL" dirty="0" smtClean="0">
                <a:hlinkClick r:id="rId2"/>
              </a:rPr>
              <a:t>Domowy Przedszkolak</a:t>
            </a:r>
            <a:r>
              <a:rPr lang="pl-PL" dirty="0" smtClean="0"/>
              <a:t> czy </a:t>
            </a:r>
            <a:r>
              <a:rPr lang="pl-PL" dirty="0" err="1" smtClean="0">
                <a:hlinkClick r:id="rId3"/>
              </a:rPr>
              <a:t>Yummy</a:t>
            </a:r>
            <a:r>
              <a:rPr lang="pl-PL" dirty="0" smtClean="0"/>
              <a:t> mają możliwość zaprogramowania takiego czasu lub wyświetlają komunikat, jak są długo otwarte. Jeśli wybierzemy dla dziecka inne witryny, warto ustawić zewnętrzny budzik. Zabawa z komputerem bardzo wciąga, niektóre dzieci mogą się uzależnić, a wtedy reglamentacja czy całkowite odstawienie zabawki jest trudnym przeżyciem. Lepiej od początku trzymać rękę na pulsie.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Bezpieczeństwo starszego dziecka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Najtrudniej </a:t>
            </a:r>
            <a:r>
              <a:rPr lang="pl-PL" dirty="0" smtClean="0"/>
              <a:t>jest wtedy, kiedy dziecko rośnie i zaczyna wkraczać do internetowych społeczności. Zaczyna się różnie:</a:t>
            </a:r>
          </a:p>
          <a:p>
            <a:pPr>
              <a:buNone/>
            </a:pPr>
            <a:r>
              <a:rPr lang="pl-PL" dirty="0" smtClean="0"/>
              <a:t>• od chęci zarejestrowania się w serwisie, bo tylko rejestracja umożliwi granie w grę, która jest hitem wśród kolegów</a:t>
            </a:r>
          </a:p>
          <a:p>
            <a:pPr>
              <a:buNone/>
            </a:pPr>
            <a:r>
              <a:rPr lang="pl-PL" dirty="0" smtClean="0"/>
              <a:t>• </a:t>
            </a:r>
            <a:r>
              <a:rPr lang="pl-PL" dirty="0" smtClean="0"/>
              <a:t>od potrzeby tańszej niż z komórki, rozmowy z kolegami</a:t>
            </a:r>
          </a:p>
          <a:p>
            <a:pPr>
              <a:buNone/>
            </a:pPr>
            <a:r>
              <a:rPr lang="pl-PL" dirty="0" smtClean="0"/>
              <a:t>• od chęci zaistnienia w portalu </a:t>
            </a:r>
            <a:r>
              <a:rPr lang="pl-PL" dirty="0" err="1" smtClean="0"/>
              <a:t>społecznościowym</a:t>
            </a:r>
            <a:r>
              <a:rPr lang="pl-PL" dirty="0" smtClean="0"/>
              <a:t>, bo wszyscy tam są.</a:t>
            </a:r>
          </a:p>
          <a:p>
            <a:pPr>
              <a:buNone/>
            </a:pPr>
            <a:r>
              <a:rPr lang="pl-PL" dirty="0" smtClean="0"/>
              <a:t>     Jeszcze </a:t>
            </a:r>
            <a:r>
              <a:rPr lang="pl-PL" dirty="0" smtClean="0"/>
              <a:t>zanim to nastąpi, trzeba przekazać dziecku podstawowe zasady.</a:t>
            </a:r>
          </a:p>
          <a:p>
            <a:pPr>
              <a:buNone/>
            </a:pPr>
            <a:r>
              <a:rPr lang="pl-PL" dirty="0" smtClean="0"/>
              <a:t>     Ogólną </a:t>
            </a:r>
            <a:r>
              <a:rPr lang="pl-PL" dirty="0" smtClean="0"/>
              <a:t>zasadę, którą promowała kilka lat temu telewizja jest: </a:t>
            </a:r>
            <a:r>
              <a:rPr lang="pl-PL" b="1" dirty="0" smtClean="0"/>
              <a:t>nigdy nie wiadomo, kto jest po drugiej stronie</a:t>
            </a:r>
            <a:r>
              <a:rPr lang="pl-PL" dirty="0" smtClean="0"/>
              <a:t>. Na stronie </a:t>
            </a:r>
            <a:r>
              <a:rPr lang="pl-PL" dirty="0" smtClean="0">
                <a:hlinkClick r:id="rId2"/>
              </a:rPr>
              <a:t>Dziecko w sieci</a:t>
            </a:r>
            <a:r>
              <a:rPr lang="pl-PL" dirty="0" smtClean="0"/>
              <a:t> oprócz filmu rodzice i nauczyciele znajdą wiele cennych informacji. </a:t>
            </a:r>
            <a:r>
              <a:rPr lang="pl-PL" b="1" dirty="0" smtClean="0"/>
              <a:t>To rodzic musi nauczyć młodego internautę, że nie wolno podawać danych o sobie, że – podobnie jak w </a:t>
            </a:r>
            <a:r>
              <a:rPr lang="pl-PL" b="1" dirty="0" err="1" smtClean="0"/>
              <a:t>realu</a:t>
            </a:r>
            <a:r>
              <a:rPr lang="pl-PL" b="1" dirty="0" smtClean="0"/>
              <a:t> – nie należy rozmawiać z obcymi.</a:t>
            </a:r>
            <a:r>
              <a:rPr lang="pl-PL" dirty="0" smtClean="0"/>
              <a:t> Że coś, co raz dostanie się do sieci, może w niej zostać na zawsze. Że wszystko, co dziecko zdziwi lub zaniepokoi, powinno być omówione z rodzicami. I że w </a:t>
            </a:r>
            <a:r>
              <a:rPr lang="pl-PL" dirty="0" err="1" smtClean="0"/>
              <a:t>internecie</a:t>
            </a:r>
            <a:r>
              <a:rPr lang="pl-PL" dirty="0" smtClean="0"/>
              <a:t> też trzeba się grzecznie zachowywać.</a:t>
            </a:r>
          </a:p>
          <a:p>
            <a:pPr>
              <a:buNone/>
            </a:pPr>
            <a:r>
              <a:rPr lang="pl-PL" b="1" dirty="0" smtClean="0"/>
              <a:t>     Bezpieczna </a:t>
            </a:r>
            <a:r>
              <a:rPr lang="pl-PL" b="1" dirty="0" smtClean="0"/>
              <a:t>strona z certyfikatem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realizacji zadania edukacyjno-wychowawczego pomogą nam </a:t>
            </a:r>
            <a:r>
              <a:rPr lang="pl-PL" dirty="0" err="1" smtClean="0">
                <a:hlinkClick r:id="rId3"/>
              </a:rPr>
              <a:t>Sieciaki</a:t>
            </a:r>
            <a:r>
              <a:rPr lang="pl-PL" dirty="0" smtClean="0"/>
              <a:t>. </a:t>
            </a:r>
            <a:r>
              <a:rPr lang="pl-PL" b="1" dirty="0" smtClean="0"/>
              <a:t>To witryna stworzona w celu uczenia dzieci, jak bezpiecznie korzystać z </a:t>
            </a:r>
            <a:r>
              <a:rPr lang="pl-PL" b="1" dirty="0" err="1" smtClean="0"/>
              <a:t>internetu</a:t>
            </a:r>
            <a:r>
              <a:rPr lang="pl-PL" dirty="0" smtClean="0"/>
              <a:t>. </a:t>
            </a:r>
            <a:r>
              <a:rPr lang="pl-PL" dirty="0" err="1" smtClean="0"/>
              <a:t>Sieciaki</a:t>
            </a:r>
            <a:r>
              <a:rPr lang="pl-PL" dirty="0" smtClean="0"/>
              <a:t> nadają certyfikat </a:t>
            </a:r>
            <a:r>
              <a:rPr lang="pl-PL" dirty="0" err="1" smtClean="0"/>
              <a:t>BeSt</a:t>
            </a:r>
            <a:r>
              <a:rPr lang="pl-PL" dirty="0" smtClean="0"/>
              <a:t> – Bezpieczna Strona. Jeśli trafimy na stronę z charakterystycznymi czerwonymi i niebieskimi literami certyfikatu, możemy jej zaufać. Na stronie </a:t>
            </a:r>
            <a:r>
              <a:rPr lang="pl-PL" dirty="0" err="1" smtClean="0"/>
              <a:t>Sieciaków</a:t>
            </a:r>
            <a:r>
              <a:rPr lang="pl-PL" dirty="0" smtClean="0"/>
              <a:t> znajdziemy pełny katalog tych stron.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Poznajmy się!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5400" b="1" dirty="0" smtClean="0"/>
              <a:t> Cześć</a:t>
            </a:r>
            <a:r>
              <a:rPr lang="pl-PL" sz="5400" b="1" dirty="0" smtClean="0"/>
              <a:t>! Mam na imię </a:t>
            </a:r>
            <a:r>
              <a:rPr lang="pl-PL" sz="5400" b="1" dirty="0" smtClean="0">
                <a:solidFill>
                  <a:srgbClr val="FF0000"/>
                </a:solidFill>
              </a:rPr>
              <a:t>GOŚKA</a:t>
            </a:r>
            <a:r>
              <a:rPr lang="pl-PL" sz="5400" b="1" dirty="0" smtClean="0"/>
              <a:t> i wiem jak bezpiecznie korzystać z </a:t>
            </a:r>
            <a:r>
              <a:rPr lang="pl-PL" sz="5400" b="1" dirty="0" err="1" smtClean="0"/>
              <a:t>internetu</a:t>
            </a:r>
            <a:r>
              <a:rPr lang="pl-PL" sz="5400" b="1" dirty="0" smtClean="0"/>
              <a:t>!!!</a:t>
            </a:r>
          </a:p>
          <a:p>
            <a:pPr>
              <a:buNone/>
            </a:pPr>
            <a:endParaRPr lang="pl-PL" sz="5400" b="1" dirty="0"/>
          </a:p>
        </p:txBody>
      </p:sp>
      <p:pic>
        <p:nvPicPr>
          <p:cNvPr id="5" name="Picture 4" descr="http://classroomclipart.com/images/gallery/Animations/Computers/TN_girl-on-telephone-using-computer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300192" y="3933056"/>
            <a:ext cx="1456134" cy="157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Moja przygoda z </a:t>
            </a:r>
            <a:r>
              <a:rPr lang="pl-PL" b="1" dirty="0" err="1" smtClean="0">
                <a:solidFill>
                  <a:srgbClr val="FF0000"/>
                </a:solidFill>
              </a:rPr>
              <a:t>internetem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Pewnego </a:t>
            </a:r>
            <a:r>
              <a:rPr lang="pl-PL" dirty="0" smtClean="0"/>
              <a:t>deszczowego popołudnia siedząc przed </a:t>
            </a:r>
            <a:r>
              <a:rPr lang="pl-PL" dirty="0" err="1" smtClean="0"/>
              <a:t>kompem</a:t>
            </a:r>
            <a:r>
              <a:rPr lang="pl-PL" dirty="0" smtClean="0"/>
              <a:t> weszłam na czat i zaczęłam rozmawiać z  CZARNĄ MAMBĄ z pięknego miasta Rzeszów. Było fajnie i wesoło. Ja podałam się za GOŚKĘ i że mieszkam w Skarżysku. Koleżanka była miła i sympatyczna.</a:t>
            </a:r>
          </a:p>
          <a:p>
            <a:pPr>
              <a:buNone/>
            </a:pPr>
            <a:r>
              <a:rPr lang="pl-PL" dirty="0" smtClean="0"/>
              <a:t>   Do </a:t>
            </a:r>
            <a:r>
              <a:rPr lang="pl-PL" dirty="0" smtClean="0"/>
              <a:t>dzisiaj lubimy za sobą klikać. Ale pewnego dnia….</a:t>
            </a:r>
            <a:endParaRPr lang="pl-PL" dirty="0"/>
          </a:p>
        </p:txBody>
      </p:sp>
      <p:pic>
        <p:nvPicPr>
          <p:cNvPr id="21510" name="Picture 6" descr="http://2.bp.blogspot.com/-EjxU4oTFuCI/TjApUsz0MzI/AAAAAAAAAC8/a8mAGVgDBkc/s1600/Computer%252520gir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94098"/>
            <a:ext cx="2520280" cy="2225702"/>
          </a:xfrm>
          <a:prstGeom prst="rect">
            <a:avLst/>
          </a:prstGeom>
          <a:noFill/>
        </p:spPr>
      </p:pic>
      <p:pic>
        <p:nvPicPr>
          <p:cNvPr id="7" name="Picture 4" descr="http://classroomclipart.com/images/gallery/Animations/Computers/TN_girl-on-telephone-using-computer-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660232" y="4005064"/>
            <a:ext cx="2016224" cy="2316081"/>
          </a:xfrm>
          <a:prstGeom prst="rect">
            <a:avLst/>
          </a:prstGeom>
          <a:noFill/>
        </p:spPr>
      </p:pic>
      <p:cxnSp>
        <p:nvCxnSpPr>
          <p:cNvPr id="9" name="Łącznik prosty 8"/>
          <p:cNvCxnSpPr/>
          <p:nvPr/>
        </p:nvCxnSpPr>
        <p:spPr>
          <a:xfrm>
            <a:off x="2339752" y="4509120"/>
            <a:ext cx="47525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Moja przygoda z </a:t>
            </a:r>
            <a:r>
              <a:rPr lang="pl-PL" b="1" dirty="0" err="1" smtClean="0">
                <a:solidFill>
                  <a:srgbClr val="FF0000"/>
                </a:solidFill>
              </a:rPr>
              <a:t>internetem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Do </a:t>
            </a:r>
            <a:r>
              <a:rPr lang="pl-PL" dirty="0" smtClean="0"/>
              <a:t>naszej rozmowy włączył się KUDŁATY PIOTREK-lat 11, który mieszkał w sąsiedniej miejscowości . Zapoznałyśmy się z nim, a pewnego dnia KUDŁATY powiedział, że jedzie do Rzeszowa i umówił się na spotkanie z CZARNĄ MAMBĄ. Koleżanka na spotkanie wzięła ze sobą WAŻNIAKA, który ostrzegł przyjaciółkę przed znajomościami internetowymi. Okazało się, że KUDŁATY to dużo starszy student politologii. </a:t>
            </a:r>
            <a:endParaRPr lang="pl-PL" dirty="0"/>
          </a:p>
        </p:txBody>
      </p:sp>
      <p:pic>
        <p:nvPicPr>
          <p:cNvPr id="22530" name="Picture 2" descr="http://teachertech.rice.edu/Participants/jsalmon/images/woma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581128"/>
            <a:ext cx="2333625" cy="2057401"/>
          </a:xfrm>
          <a:prstGeom prst="rect">
            <a:avLst/>
          </a:prstGeom>
          <a:noFill/>
        </p:spPr>
      </p:pic>
      <p:pic>
        <p:nvPicPr>
          <p:cNvPr id="22532" name="Picture 4" descr="https://encrypted-tbn0.gstatic.com/images?q=tbn:ANd9GcS9XDrJgmTOYe5szF0c8pmiOnMQ8Q7XtryV47RO9hKv0NcJzQP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365104"/>
            <a:ext cx="2057400" cy="2228850"/>
          </a:xfrm>
          <a:prstGeom prst="rect">
            <a:avLst/>
          </a:prstGeom>
          <a:noFill/>
        </p:spPr>
      </p:pic>
      <p:cxnSp>
        <p:nvCxnSpPr>
          <p:cNvPr id="8" name="Łącznik prosty ze strzałką 7"/>
          <p:cNvCxnSpPr/>
          <p:nvPr/>
        </p:nvCxnSpPr>
        <p:spPr>
          <a:xfrm flipH="1">
            <a:off x="3059832" y="4725144"/>
            <a:ext cx="360040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Moja przygoda z </a:t>
            </a:r>
            <a:r>
              <a:rPr lang="pl-PL" b="1" dirty="0" err="1" smtClean="0">
                <a:solidFill>
                  <a:srgbClr val="FF0000"/>
                </a:solidFill>
              </a:rPr>
              <a:t>internetem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Nieznajomy </a:t>
            </a:r>
            <a:r>
              <a:rPr lang="pl-PL" dirty="0" smtClean="0"/>
              <a:t>kiedy zobaczył, że CZARNA MAMBA przyszła z kolegą nie zniechęciło go to zbytnio. Zaczął z nimi rozmawiać i zaprosił na lody. </a:t>
            </a:r>
          </a:p>
          <a:p>
            <a:pPr>
              <a:buNone/>
            </a:pPr>
            <a:r>
              <a:rPr lang="pl-PL" dirty="0" smtClean="0"/>
              <a:t>    W międzyczasie Ważniak zadzwonił pod 112, prosząc o pomoc. Po krótkiej rozmowie policjanci postanowili zrobić zasadzkę. </a:t>
            </a:r>
          </a:p>
          <a:p>
            <a:pPr>
              <a:buNone/>
            </a:pPr>
            <a:r>
              <a:rPr lang="pl-PL" dirty="0" smtClean="0"/>
              <a:t>   Po kilkunastu minutach aresztowali KUDŁATEGO, a WAŻNIAK dostał pochwałę za pomoc w ujęciu groźnego pedofila.  </a:t>
            </a:r>
            <a:endParaRPr lang="pl-PL" dirty="0"/>
          </a:p>
        </p:txBody>
      </p:sp>
      <p:pic>
        <p:nvPicPr>
          <p:cNvPr id="8196" name="Picture 4" descr="https://pp35.edupage.org/files/policjant_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581128"/>
            <a:ext cx="1177230" cy="1930658"/>
          </a:xfrm>
          <a:prstGeom prst="rect">
            <a:avLst/>
          </a:prstGeom>
          <a:noFill/>
        </p:spPr>
      </p:pic>
      <p:pic>
        <p:nvPicPr>
          <p:cNvPr id="8198" name="Picture 6" descr="http://www.solei-babe.pl/moje/aukcje/GIF/Policja/auto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869160"/>
            <a:ext cx="2520280" cy="1612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Moja przygoda z </a:t>
            </a:r>
            <a:r>
              <a:rPr lang="pl-PL" b="1" dirty="0" err="1" smtClean="0">
                <a:solidFill>
                  <a:srgbClr val="FF0000"/>
                </a:solidFill>
              </a:rPr>
              <a:t>internetem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We </a:t>
            </a:r>
            <a:r>
              <a:rPr lang="pl-PL" dirty="0" smtClean="0"/>
              <a:t>wszystkich szkołach postanowiono zorganizować pogadanki na temat bezpieczeństwa w sieci. Główną prowadzącą była komisarz, która kazała na siebie mówić, tak jak w sieci </a:t>
            </a:r>
            <a:r>
              <a:rPr lang="pl-PL" dirty="0" err="1" smtClean="0"/>
              <a:t>nickiem</a:t>
            </a:r>
            <a:r>
              <a:rPr lang="pl-PL" dirty="0" smtClean="0"/>
              <a:t>: RUDA KITA.</a:t>
            </a:r>
            <a:endParaRPr lang="pl-PL" dirty="0"/>
          </a:p>
        </p:txBody>
      </p:sp>
      <p:pic>
        <p:nvPicPr>
          <p:cNvPr id="4" name="Obraz 3" descr="http://cdn.grid.fotosearch.com/CSP/CSP764/k18811414.jpg"/>
          <p:cNvPicPr/>
          <p:nvPr/>
        </p:nvPicPr>
        <p:blipFill>
          <a:blip r:embed="rId2" cstate="print"/>
          <a:srcRect r="7429"/>
          <a:stretch>
            <a:fillRect/>
          </a:stretch>
        </p:blipFill>
        <p:spPr bwMode="auto">
          <a:xfrm flipH="1">
            <a:off x="6084168" y="3717032"/>
            <a:ext cx="165618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zsp2rybnik.edupage.org/files/zapisy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56992"/>
            <a:ext cx="428625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Przestroga dla wszystkich!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7200" b="1" dirty="0" smtClean="0"/>
              <a:t> Nie </a:t>
            </a:r>
            <a:r>
              <a:rPr lang="pl-PL" sz="7200" b="1" dirty="0" smtClean="0"/>
              <a:t>ufaj nieznajomym!!! </a:t>
            </a:r>
            <a:endParaRPr lang="pl-PL" sz="7200" b="1" dirty="0"/>
          </a:p>
        </p:txBody>
      </p:sp>
      <p:pic>
        <p:nvPicPr>
          <p:cNvPr id="4" name="Picture 4" descr="http://classroomclipart.com/images/gallery/Animations/Computers/TN_girl-on-telephone-using-computer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24328" y="4869160"/>
            <a:ext cx="1152128" cy="1323475"/>
          </a:xfrm>
          <a:prstGeom prst="rect">
            <a:avLst/>
          </a:prstGeom>
          <a:noFill/>
        </p:spPr>
      </p:pic>
      <p:pic>
        <p:nvPicPr>
          <p:cNvPr id="23554" name="Picture 2" descr="http://projects.cbe.ab.ca/altadore/schulz/ckz8_girl4_gi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221088"/>
            <a:ext cx="1056639" cy="1212354"/>
          </a:xfrm>
          <a:prstGeom prst="rect">
            <a:avLst/>
          </a:prstGeom>
          <a:noFill/>
        </p:spPr>
      </p:pic>
      <p:pic>
        <p:nvPicPr>
          <p:cNvPr id="7" name="Picture 4" descr="https://encrypted-tbn0.gstatic.com/images?q=tbn:ANd9GcS9XDrJgmTOYe5szF0c8pmiOnMQ8Q7XtryV47RO9hKv0NcJzQP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340768"/>
            <a:ext cx="1152128" cy="1248139"/>
          </a:xfrm>
          <a:prstGeom prst="rect">
            <a:avLst/>
          </a:prstGeom>
          <a:noFill/>
        </p:spPr>
      </p:pic>
      <p:pic>
        <p:nvPicPr>
          <p:cNvPr id="8" name="Picture 6" descr="http://2.bp.blogspot.com/-EjxU4oTFuCI/TjApUsz0MzI/AAAAAAAAAC8/a8mAGVgDBkc/s1600/Computer%252520gir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3861048"/>
            <a:ext cx="1296144" cy="1144647"/>
          </a:xfrm>
          <a:prstGeom prst="rect">
            <a:avLst/>
          </a:prstGeom>
          <a:noFill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3645024"/>
            <a:ext cx="25050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Nie podawaj swoich danych!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4400" dirty="0" smtClean="0"/>
              <a:t>W Internecie posługuj się tylko Nickiem i nigdy nie podawaj swoich danych osobowych, takich jak imię, nazwisko, numer telefonu, adres domowy, czy numer szkoły.</a:t>
            </a:r>
            <a:endParaRPr lang="pl-P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Powiedz Rodzicom, jeśli coś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cię zaniepokoi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600" dirty="0" smtClean="0"/>
              <a:t>  </a:t>
            </a:r>
          </a:p>
          <a:p>
            <a:pPr>
              <a:buNone/>
            </a:pPr>
            <a:r>
              <a:rPr lang="pl-PL" sz="4400" dirty="0" smtClean="0"/>
              <a:t>   W sytuacji kiedy ktoś lub coś Cię w sieci zaniepokoi lub wystraszy, opowiedz o tym rodzicom lub innej osobie dorosłej. Możesz zadzwonić także pod bezpłatny numer 800 100 </a:t>
            </a:r>
            <a:r>
              <a:rPr lang="pl-PL" sz="4400" dirty="0" err="1" smtClean="0"/>
              <a:t>100</a:t>
            </a:r>
            <a:endParaRPr lang="pl-P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85</TotalTime>
  <Words>356</Words>
  <Application>Microsoft Office PowerPoint</Application>
  <PresentationFormat>Pokaz na ekranie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Początek</vt:lpstr>
      <vt:lpstr>BEZPIECZNA GOŚKA</vt:lpstr>
      <vt:lpstr>Poznajmy się!</vt:lpstr>
      <vt:lpstr>Moja przygoda z internetem</vt:lpstr>
      <vt:lpstr>Moja przygoda z internetem</vt:lpstr>
      <vt:lpstr>Moja przygoda z internetem</vt:lpstr>
      <vt:lpstr>Moja przygoda z internetem</vt:lpstr>
      <vt:lpstr>Przestroga dla wszystkich!</vt:lpstr>
      <vt:lpstr>Nie podawaj swoich danych!</vt:lpstr>
      <vt:lpstr>Powiedz Rodzicom, jeśli coś  cię zaniepokoi</vt:lpstr>
      <vt:lpstr>Nie ufaj osobom poznanym w sieci</vt:lpstr>
      <vt:lpstr>Zapezpiecz komputer</vt:lpstr>
      <vt:lpstr>Bezpieczeństwo młodszego dziecka</vt:lpstr>
      <vt:lpstr>Bezpieczeństwo starszego dziecka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BEZPIECZNA GOŚKA</dc:title>
  <dc:creator>Lenovo</dc:creator>
  <cp:lastModifiedBy>Lenovo</cp:lastModifiedBy>
  <cp:revision>21</cp:revision>
  <dcterms:created xsi:type="dcterms:W3CDTF">2016-05-12T15:18:17Z</dcterms:created>
  <dcterms:modified xsi:type="dcterms:W3CDTF">2016-05-16T20:40:38Z</dcterms:modified>
</cp:coreProperties>
</file>