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59" r:id="rId5"/>
    <p:sldId id="290" r:id="rId6"/>
    <p:sldId id="260" r:id="rId7"/>
    <p:sldId id="298" r:id="rId8"/>
    <p:sldId id="261" r:id="rId9"/>
    <p:sldId id="291" r:id="rId10"/>
    <p:sldId id="262" r:id="rId11"/>
    <p:sldId id="292" r:id="rId12"/>
    <p:sldId id="263" r:id="rId13"/>
    <p:sldId id="299" r:id="rId14"/>
    <p:sldId id="264" r:id="rId15"/>
    <p:sldId id="293" r:id="rId16"/>
    <p:sldId id="265" r:id="rId17"/>
    <p:sldId id="301" r:id="rId18"/>
    <p:sldId id="266" r:id="rId19"/>
    <p:sldId id="294" r:id="rId20"/>
    <p:sldId id="267" r:id="rId21"/>
    <p:sldId id="300" r:id="rId22"/>
    <p:sldId id="268" r:id="rId23"/>
    <p:sldId id="288" r:id="rId24"/>
    <p:sldId id="269" r:id="rId25"/>
    <p:sldId id="295" r:id="rId26"/>
    <p:sldId id="270" r:id="rId27"/>
    <p:sldId id="296" r:id="rId28"/>
    <p:sldId id="271" r:id="rId29"/>
    <p:sldId id="286" r:id="rId30"/>
    <p:sldId id="273" r:id="rId31"/>
    <p:sldId id="297" r:id="rId32"/>
    <p:sldId id="287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99"/>
    <a:srgbClr val="FF9933"/>
    <a:srgbClr val="FF9999"/>
    <a:srgbClr val="9950E2"/>
    <a:srgbClr val="FF7C80"/>
    <a:srgbClr val="CCFF33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8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A3F2-9E1C-4D3C-A6EE-37FCF65162E3}" type="datetimeFigureOut">
              <a:rPr lang="pl-PL" smtClean="0"/>
              <a:pPr/>
              <a:t>2016-05-17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8022-303F-49B4-A917-83F8FA12BE4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600" b="1" i="1" dirty="0" err="1" smtClean="0">
                <a:solidFill>
                  <a:srgbClr val="9950E2"/>
                </a:solidFill>
                <a:latin typeface="Papyrus" pitchFamily="66" charset="0"/>
                <a:ea typeface="BatangChe" pitchFamily="49" charset="-127"/>
              </a:rPr>
              <a:t>Cyberprzemoc</a:t>
            </a:r>
            <a:r>
              <a:rPr lang="pl-PL" sz="6600" b="1" i="1" dirty="0" smtClean="0">
                <a:solidFill>
                  <a:srgbClr val="002060"/>
                </a:solidFill>
                <a:latin typeface="BatangChe" pitchFamily="49" charset="-127"/>
                <a:ea typeface="BatangChe" pitchFamily="49" charset="-127"/>
              </a:rPr>
              <a:t> </a:t>
            </a:r>
            <a:endParaRPr lang="pl-PL" sz="6600" b="1" i="1" dirty="0">
              <a:solidFill>
                <a:srgbClr val="00206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endParaRPr lang="pl-PL" dirty="0" smtClean="0">
              <a:solidFill>
                <a:srgbClr val="3333FF"/>
              </a:solidFill>
              <a:latin typeface="Cooper Black" pitchFamily="18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Cooper Black" pitchFamily="18" charset="0"/>
              </a:rPr>
              <a:t>Gdy już nadszedł dzień dyskoteki dziewczyny od rana czekały aż wybije godzina 19.00.</a:t>
            </a:r>
          </a:p>
          <a:p>
            <a:pPr>
              <a:buNone/>
            </a:pPr>
            <a:r>
              <a:rPr lang="pl-PL" dirty="0" smtClean="0">
                <a:solidFill>
                  <a:srgbClr val="3333FF"/>
                </a:solidFill>
              </a:rPr>
              <a:t> </a:t>
            </a:r>
            <a:endParaRPr lang="pl-PL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25141_1632762647048348_21934442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90333">
            <a:off x="1554691" y="1600200"/>
            <a:ext cx="6034617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Snap ITC" pitchFamily="82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Snap ITC" pitchFamily="82" charset="0"/>
              </a:rPr>
              <a:t>Gdy już zaczęła się dyskoteka Daria zaczęła się przytulać z Dominikiem. Jej przyjaciółka to zobaczyła i była zazdrosna.</a:t>
            </a:r>
          </a:p>
          <a:p>
            <a:endParaRPr lang="pl-PL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62377_1632809197043693_31909257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21762">
            <a:off x="2786050" y="928670"/>
            <a:ext cx="3983252" cy="531100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Matura MT Script Capitals" pitchFamily="66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Matura MT Script Capitals" pitchFamily="66" charset="0"/>
              </a:rPr>
              <a:t>Zazdrosna koleżanka dosypała do jej picia środków odurzających, gdy wyszła do toalety.</a:t>
            </a:r>
          </a:p>
          <a:p>
            <a:pPr>
              <a:buNone/>
            </a:pPr>
            <a:endParaRPr lang="pl-PL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34673_1632764877048125_191220006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10258">
            <a:off x="2874764" y="1600200"/>
            <a:ext cx="3394472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Jokerman" pitchFamily="82" charset="0"/>
            </a:endParaRPr>
          </a:p>
          <a:p>
            <a:endParaRPr lang="pl-PL" dirty="0" smtClean="0">
              <a:solidFill>
                <a:srgbClr val="3333FF"/>
              </a:solidFill>
              <a:latin typeface="Jokerman" pitchFamily="82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Jokerman" pitchFamily="82" charset="0"/>
              </a:rPr>
              <a:t>Gdy dziewczyna wypiła swój napój po chwili zaczęła się dziwnie zachowywać</a:t>
            </a:r>
            <a:r>
              <a:rPr lang="pl-PL" dirty="0" smtClean="0">
                <a:solidFill>
                  <a:srgbClr val="3333FF"/>
                </a:solidFill>
              </a:rPr>
              <a:t>.</a:t>
            </a:r>
            <a:endParaRPr lang="pl-PL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49546_1632815760376370_6546762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56302">
            <a:off x="2786050" y="1357298"/>
            <a:ext cx="3643338" cy="4857784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Tw Cen MT" pitchFamily="34" charset="-18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Tw Cen MT" pitchFamily="34" charset="-18"/>
              </a:rPr>
              <a:t>Znajomi zaczęli jej robić kompromitujące zdjęcia i wstawiać na FB.</a:t>
            </a:r>
            <a:endParaRPr lang="pl-PL" dirty="0">
              <a:solidFill>
                <a:srgbClr val="3333FF"/>
              </a:solidFill>
              <a:latin typeface="Tw Cen MT" pitchFamily="34" charset="-18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13210985_1632764880381458_1569750530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60172">
            <a:off x="457200" y="26354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13234550_1632764883714791_966960562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338985">
            <a:off x="5286380" y="1571612"/>
            <a:ext cx="2963466" cy="3951288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70145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3333FF"/>
                </a:solidFill>
                <a:latin typeface="Elephant" pitchFamily="18" charset="0"/>
              </a:rPr>
              <a:t>Daria i Anastazja chodziły do 3c gimnazjum w Lublinie, były to najlepsze przyjaciółki. Znały się od przedszkola.</a:t>
            </a:r>
            <a:endParaRPr lang="pl-PL" dirty="0">
              <a:solidFill>
                <a:srgbClr val="3333FF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BatangChe" pitchFamily="49" charset="-127"/>
              <a:ea typeface="BatangChe" pitchFamily="49" charset="-127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Arial" pitchFamily="34" charset="0"/>
                <a:ea typeface="BatangChe" pitchFamily="49" charset="-127"/>
                <a:cs typeface="Arial" pitchFamily="34" charset="0"/>
              </a:rPr>
              <a:t>Następnego dnia gdy przyszła do szkoły wszyscy zaczęli się z niej wyśmiewać.</a:t>
            </a:r>
            <a:endParaRPr lang="pl-PL" dirty="0">
              <a:solidFill>
                <a:srgbClr val="3333FF"/>
              </a:solidFill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30717_1632809410377005_1631075735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02848">
            <a:off x="2790522" y="874082"/>
            <a:ext cx="3857652" cy="5143536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Showcard Gothic" pitchFamily="82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Showcard Gothic" pitchFamily="82" charset="0"/>
              </a:rPr>
              <a:t>Daria nie wiedziała, Ze to jej przyjaciółka zrobiła to z </a:t>
            </a:r>
            <a:r>
              <a:rPr lang="pl-PL" dirty="0" err="1" smtClean="0">
                <a:solidFill>
                  <a:srgbClr val="3333FF"/>
                </a:solidFill>
                <a:latin typeface="Showcard Gothic" pitchFamily="82" charset="0"/>
              </a:rPr>
              <a:t>zazdrosci</a:t>
            </a:r>
            <a:r>
              <a:rPr lang="pl-PL" dirty="0" smtClean="0">
                <a:solidFill>
                  <a:srgbClr val="3333FF"/>
                </a:solidFill>
                <a:latin typeface="Showcard Gothic" pitchFamily="82" charset="0"/>
              </a:rPr>
              <a:t> o Dominika.</a:t>
            </a:r>
            <a:endParaRPr lang="pl-PL" dirty="0">
              <a:solidFill>
                <a:srgbClr val="3333FF"/>
              </a:solidFill>
              <a:latin typeface="Showcard Gothic" pitchFamily="82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13223518_1632957100362236_179017611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5948184">
            <a:off x="3532809" y="467663"/>
            <a:ext cx="2968081" cy="6176112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333FF"/>
                </a:solidFill>
                <a:latin typeface="Wide Latin" pitchFamily="18" charset="0"/>
              </a:rPr>
              <a:t>Na kolejnej przerwie koleżanka wyznała jej, że na FB są umieszczone jej kompromitujące zdjęcia z dyskoteki .</a:t>
            </a:r>
            <a:endParaRPr lang="pl-PL" dirty="0">
              <a:solidFill>
                <a:srgbClr val="3333FF"/>
              </a:solidFill>
              <a:latin typeface="Wide Latin" pitchFamily="18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13234536_1632764893714790_460009484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02327">
            <a:off x="1000100" y="1857364"/>
            <a:ext cx="2963466" cy="3951288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13262647_1632764913714788_106103100_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21052149">
            <a:off x="5214942" y="1500174"/>
            <a:ext cx="2963466" cy="3951288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333FF"/>
                </a:solidFill>
                <a:latin typeface="Algerian" pitchFamily="82" charset="0"/>
              </a:rPr>
              <a:t>Rodzice byli bardzo zmartwieni ponieważ ich córka nie wróciła z dyskoteki.</a:t>
            </a:r>
          </a:p>
          <a:p>
            <a:r>
              <a:rPr lang="pl-PL" dirty="0" err="1" smtClean="0">
                <a:solidFill>
                  <a:srgbClr val="3333FF"/>
                </a:solidFill>
                <a:latin typeface="Algerian" pitchFamily="82" charset="0"/>
              </a:rPr>
              <a:t>Póżnym</a:t>
            </a:r>
            <a:r>
              <a:rPr lang="pl-PL" dirty="0" smtClean="0">
                <a:solidFill>
                  <a:srgbClr val="3333FF"/>
                </a:solidFill>
                <a:latin typeface="Algerian" pitchFamily="82" charset="0"/>
              </a:rPr>
              <a:t> wieczorem rodzice poszli na policję.</a:t>
            </a: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g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659">
            <a:off x="928662" y="1428736"/>
            <a:ext cx="3367771" cy="1885952"/>
          </a:xfrm>
        </p:spPr>
      </p:pic>
      <p:pic>
        <p:nvPicPr>
          <p:cNvPr id="6" name="Symbol zastępczy zawartości 5" descr="indek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99230">
            <a:off x="714348" y="4357694"/>
            <a:ext cx="3500462" cy="1863882"/>
          </a:xfrm>
        </p:spPr>
      </p:pic>
      <p:pic>
        <p:nvPicPr>
          <p:cNvPr id="1026" name="Picture 2" descr="http://swietokrzyskie24.eu/wp-content/uploads/IMAG0267-Kopiow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9656">
            <a:off x="4500562" y="2357430"/>
            <a:ext cx="4286280" cy="2550338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>
              <a:solidFill>
                <a:srgbClr val="3333FF"/>
              </a:solidFill>
              <a:latin typeface="Castellar" pitchFamily="18" charset="0"/>
            </a:endParaRPr>
          </a:p>
          <a:p>
            <a:pPr>
              <a:buNone/>
            </a:pPr>
            <a:r>
              <a:rPr lang="pl-PL" dirty="0" err="1" smtClean="0">
                <a:solidFill>
                  <a:srgbClr val="3333FF"/>
                </a:solidFill>
                <a:latin typeface="Castellar" pitchFamily="18" charset="0"/>
              </a:rPr>
              <a:t>Nastepnego</a:t>
            </a:r>
            <a:r>
              <a:rPr lang="pl-PL" dirty="0" smtClean="0">
                <a:solidFill>
                  <a:srgbClr val="3333FF"/>
                </a:solidFill>
                <a:latin typeface="Castellar" pitchFamily="18" charset="0"/>
              </a:rPr>
              <a:t> dnia rano Daria została odnaleziona w opuszczonym budynku</a:t>
            </a:r>
            <a:r>
              <a:rPr lang="pl-PL" dirty="0" smtClean="0">
                <a:solidFill>
                  <a:srgbClr val="3333FF"/>
                </a:solidFill>
              </a:rPr>
              <a:t>.</a:t>
            </a:r>
            <a:endParaRPr lang="pl-PL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 descr="http://images.photo.bikestats.eu/zdjecie,600,454538,20140112,opuszczony-budynek-na-debi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3647">
            <a:off x="1857356" y="1857364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34895_1632762473715032_848821451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37093">
            <a:off x="1571604" y="1571612"/>
            <a:ext cx="6034617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Comic Sans MS" pitchFamily="66" charset="0"/>
              <a:cs typeface="DilleniaUPC" pitchFamily="18" charset="-34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Comic Sans MS" pitchFamily="66" charset="0"/>
                <a:cs typeface="DilleniaUPC" pitchFamily="18" charset="-34"/>
              </a:rPr>
              <a:t>Z zeznań wynikało, że to jej przyjaciółka z zazdrości o Dominika wynajęła porywaczy, żeby ją porwali i trzymali ją.</a:t>
            </a:r>
            <a:endParaRPr lang="pl-PL" dirty="0">
              <a:solidFill>
                <a:srgbClr val="3333FF"/>
              </a:solidFill>
              <a:latin typeface="Comic Sans MS" pitchFamily="66" charset="0"/>
              <a:cs typeface="DilleniaUPC" pitchFamily="18" charset="-34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62357_1632762520381694_47973930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69852">
            <a:off x="2815402" y="1340544"/>
            <a:ext cx="3394472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6699FF"/>
                </a:solidFill>
                <a:latin typeface="Papyrus" pitchFamily="66" charset="0"/>
              </a:rPr>
              <a:t>Prezentacje przygotowały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7C80"/>
                </a:solidFill>
              </a:rPr>
              <a:t>-</a:t>
            </a:r>
            <a:r>
              <a:rPr lang="pl-PL" dirty="0" smtClean="0">
                <a:solidFill>
                  <a:srgbClr val="FF7C80"/>
                </a:solidFill>
                <a:latin typeface="Mistral" pitchFamily="66" charset="0"/>
              </a:rPr>
              <a:t>Gabrysia Tomczyk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7C80"/>
                </a:solidFill>
                <a:latin typeface="Blackadder ITC" pitchFamily="82" charset="0"/>
              </a:rPr>
              <a:t>-Patrycja Pogorzelska </a:t>
            </a:r>
            <a:br>
              <a:rPr lang="pl-PL" dirty="0" smtClean="0">
                <a:solidFill>
                  <a:srgbClr val="FF7C80"/>
                </a:solidFill>
                <a:latin typeface="Blackadder ITC" pitchFamily="82" charset="0"/>
              </a:rPr>
            </a:br>
            <a:r>
              <a:rPr lang="pl-PL" dirty="0" smtClean="0">
                <a:solidFill>
                  <a:srgbClr val="FF7C80"/>
                </a:solidFill>
                <a:latin typeface="Blackadder ITC" pitchFamily="82" charset="0"/>
              </a:rPr>
              <a:t>kl. 5 B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333FF"/>
                </a:solidFill>
                <a:latin typeface="Castellar" pitchFamily="18" charset="0"/>
              </a:rPr>
              <a:t>Gdy do kasy doszedł nowy uczeń, obie dziewczyny sie w nim zakochały od pierwszego wejrzenia. </a:t>
            </a:r>
          </a:p>
          <a:p>
            <a:r>
              <a:rPr lang="pl-PL" dirty="0" smtClean="0">
                <a:solidFill>
                  <a:srgbClr val="3333FF"/>
                </a:solidFill>
                <a:latin typeface="Castellar" pitchFamily="18" charset="0"/>
              </a:rPr>
              <a:t>Miał on </a:t>
            </a:r>
            <a:r>
              <a:rPr lang="pl-PL" dirty="0" err="1" smtClean="0">
                <a:solidFill>
                  <a:srgbClr val="3333FF"/>
                </a:solidFill>
                <a:latin typeface="Castellar" pitchFamily="18" charset="0"/>
              </a:rPr>
              <a:t>brazowe</a:t>
            </a:r>
            <a:r>
              <a:rPr lang="pl-PL" dirty="0" smtClean="0">
                <a:solidFill>
                  <a:srgbClr val="3333FF"/>
                </a:solidFill>
                <a:latin typeface="Castellar" pitchFamily="18" charset="0"/>
              </a:rPr>
              <a:t> włosy i zielone oczy.</a:t>
            </a: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62640_1632766397047973_199881888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91783">
            <a:off x="2874764" y="1600200"/>
            <a:ext cx="3394472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3333FF"/>
              </a:solidFill>
              <a:latin typeface="Engravers MT" pitchFamily="18" charset="0"/>
            </a:endParaRPr>
          </a:p>
          <a:p>
            <a:r>
              <a:rPr lang="pl-PL" dirty="0" smtClean="0">
                <a:solidFill>
                  <a:srgbClr val="3333FF"/>
                </a:solidFill>
                <a:latin typeface="Engravers MT" pitchFamily="18" charset="0"/>
              </a:rPr>
              <a:t>Następnego dnia dyrektorka ogłosiła, że za tydzień odbędzie się dyskoteka szkolna.</a:t>
            </a:r>
          </a:p>
          <a:p>
            <a:endParaRPr lang="pl-PL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13233469_1632811207043492_955109321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359941">
            <a:off x="1022256" y="1264169"/>
            <a:ext cx="3643338" cy="485778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13245882_1632811397043473_621005583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520161">
            <a:off x="5424368" y="1558070"/>
            <a:ext cx="2963466" cy="3951288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3333FF"/>
                </a:solidFill>
                <a:latin typeface="Curlz MT" pitchFamily="82" charset="0"/>
              </a:rPr>
              <a:t>Dziewczyny się bardzo ucieszyły ponieważ mogły go bliżej poznać.</a:t>
            </a:r>
          </a:p>
          <a:p>
            <a:r>
              <a:rPr lang="pl-PL" dirty="0" smtClean="0">
                <a:solidFill>
                  <a:srgbClr val="3333FF"/>
                </a:solidFill>
                <a:latin typeface="Curlz MT" pitchFamily="82" charset="0"/>
              </a:rPr>
              <a:t>Z każdym dniem dziewczyny coraz bardziej nie mogły się doczekać.</a:t>
            </a:r>
            <a:endParaRPr lang="pl-PL" dirty="0">
              <a:solidFill>
                <a:srgbClr val="3333FF"/>
              </a:solidFill>
              <a:latin typeface="Curlz MT" pitchFamily="82" charset="0"/>
            </a:endParaRPr>
          </a:p>
        </p:txBody>
      </p:sp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3262292_1632766533714626_102797755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77418">
            <a:off x="2786050" y="1571612"/>
            <a:ext cx="3394472" cy="4525963"/>
          </a:xfrm>
        </p:spPr>
      </p:pic>
    </p:spTree>
  </p:cSld>
  <p:clrMapOvr>
    <a:masterClrMapping/>
  </p:clrMapOvr>
  <p:transition advTm="8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251</Words>
  <Application>Microsoft Office PowerPoint</Application>
  <PresentationFormat>Pokaz na ekranie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Cyberprzemoc </vt:lpstr>
      <vt:lpstr>Daria i Anastazja chodziły do 3c gimnazjum w Lublinie, były to najlepsze przyjaciółki. Znały się od przedszkola.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Prezentacje przygotowały -Gabrysia Tomczyk  -Patrycja Pogorzelska  kl. 5 B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przemoc</dc:title>
  <dc:creator>xxx</dc:creator>
  <cp:lastModifiedBy>xxx</cp:lastModifiedBy>
  <cp:revision>16</cp:revision>
  <dcterms:created xsi:type="dcterms:W3CDTF">2016-05-16T13:05:06Z</dcterms:created>
  <dcterms:modified xsi:type="dcterms:W3CDTF">2016-05-17T18:04:34Z</dcterms:modified>
</cp:coreProperties>
</file>