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75" r:id="rId5"/>
    <p:sldId id="259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77" r:id="rId14"/>
    <p:sldId id="268" r:id="rId15"/>
    <p:sldId id="270" r:id="rId16"/>
    <p:sldId id="269" r:id="rId17"/>
    <p:sldId id="272" r:id="rId18"/>
    <p:sldId id="273" r:id="rId19"/>
    <p:sldId id="274" r:id="rId20"/>
    <p:sldId id="271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AADB-57D7-4E01-8695-59B94AC933A3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F953-B36C-46DC-A875-8577E52692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81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AADB-57D7-4E01-8695-59B94AC933A3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F953-B36C-46DC-A875-8577E52692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86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AADB-57D7-4E01-8695-59B94AC933A3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F953-B36C-46DC-A875-8577E52692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05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AADB-57D7-4E01-8695-59B94AC933A3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F953-B36C-46DC-A875-8577E52692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04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AADB-57D7-4E01-8695-59B94AC933A3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F953-B36C-46DC-A875-8577E52692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34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AADB-57D7-4E01-8695-59B94AC933A3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F953-B36C-46DC-A875-8577E52692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85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AADB-57D7-4E01-8695-59B94AC933A3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F953-B36C-46DC-A875-8577E52692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75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AADB-57D7-4E01-8695-59B94AC933A3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F953-B36C-46DC-A875-8577E52692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76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AADB-57D7-4E01-8695-59B94AC933A3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F953-B36C-46DC-A875-8577E52692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034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AADB-57D7-4E01-8695-59B94AC933A3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F953-B36C-46DC-A875-8577E52692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01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AADB-57D7-4E01-8695-59B94AC933A3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F953-B36C-46DC-A875-8577E52692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19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8AADB-57D7-4E01-8695-59B94AC933A3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F953-B36C-46DC-A875-8577E52692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43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63640" y="1519555"/>
            <a:ext cx="6412230" cy="2469515"/>
          </a:xfrm>
        </p:spPr>
        <p:txBody>
          <a:bodyPr>
            <a:normAutofit/>
          </a:bodyPr>
          <a:lstStyle/>
          <a:p>
            <a:r>
              <a:rPr lang="pl-PL" sz="8000" dirty="0" smtClean="0">
                <a:latin typeface="Chiller" panose="04020404031007020602" pitchFamily="82" charset="0"/>
              </a:rPr>
              <a:t>Historia Alicji </a:t>
            </a:r>
            <a:endParaRPr lang="pl-PL" sz="8000" dirty="0">
              <a:latin typeface="Chiller" panose="040204040310070206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48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868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angladeszcz.pl/wp-content/uploads/tabletki-na-kaszel-zamiast-dopalaczy/tablet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93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503" y="1408617"/>
            <a:ext cx="10515600" cy="2399985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Chiller" panose="04020404031007020602" pitchFamily="82" charset="0"/>
              </a:rPr>
              <a:t>Wieczorem mama znalazła Alicję leżącą na podłodze. Zauważyła puste pudełko po tabletkach.</a:t>
            </a:r>
            <a:br>
              <a:rPr lang="pl-PL" dirty="0" smtClean="0">
                <a:latin typeface="Chiller" panose="04020404031007020602" pitchFamily="82" charset="0"/>
              </a:rPr>
            </a:br>
            <a:r>
              <a:rPr lang="pl-PL" dirty="0" smtClean="0">
                <a:latin typeface="Chiller" panose="04020404031007020602" pitchFamily="82" charset="0"/>
              </a:rPr>
              <a:t>Ale Ala była nieprzytomna. Mama szybko zadzwoniła po pogotowie, które zabrało dziewczynę do szpitala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774108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93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354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Chiller" panose="04020404031007020602" pitchFamily="82" charset="0"/>
              </a:rPr>
              <a:t>Kiedy koledzy z klasy dowiedzieli się, co  stało się Alicji, postanowili przeprosić ją i zrobić jej niespodziankę.</a:t>
            </a:r>
            <a:endParaRPr lang="pl-PL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62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tudiourodyola.pl/wp-content/uploads/2015/01/niespodzianka_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5738" y="411892"/>
            <a:ext cx="6896100" cy="59912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93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6384" y="1225736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Chiller" panose="04020404031007020602" pitchFamily="82" charset="0"/>
              </a:rPr>
              <a:t>Po powrocie Alicji do zdrowia, dziewczyna nie spodziewała się, że koledzy ją przeproszą i upieką jej ciasto. </a:t>
            </a:r>
            <a:endParaRPr lang="pl-PL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92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stra-na-slodko.pl/wp-content/uploads/2013/11/ciasto-cytrynowe-z-budyniem-cytryny-budn-budyniowe-z-owocami-biszkopt-xxxxxx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545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93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3699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Chiller" panose="04020404031007020602" pitchFamily="82" charset="0"/>
              </a:rPr>
              <a:t>Alicja przestała opowiadać straszne historie, a koledzy żartować z niej i wstawiać przykre zdjęcia do </a:t>
            </a:r>
            <a:r>
              <a:rPr lang="pl-PL" dirty="0" err="1" smtClean="0">
                <a:latin typeface="Chiller" panose="04020404031007020602" pitchFamily="82" charset="0"/>
              </a:rPr>
              <a:t>internetu</a:t>
            </a:r>
            <a:r>
              <a:rPr lang="pl-PL" dirty="0" smtClean="0">
                <a:latin typeface="Chiller" panose="04020404031007020602" pitchFamily="82" charset="0"/>
              </a:rPr>
              <a:t>. </a:t>
            </a:r>
            <a:endParaRPr lang="pl-PL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7515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94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334" y="1419375"/>
            <a:ext cx="11977743" cy="2141406"/>
          </a:xfrm>
        </p:spPr>
        <p:txBody>
          <a:bodyPr>
            <a:noAutofit/>
          </a:bodyPr>
          <a:lstStyle/>
          <a:p>
            <a:r>
              <a:rPr lang="pl-PL" sz="6000" dirty="0" smtClean="0">
                <a:latin typeface="Chiller" panose="04020404031007020602" pitchFamily="82" charset="0"/>
              </a:rPr>
              <a:t>Przestała interesować się potworami, a polubiła taniec</a:t>
            </a:r>
            <a:r>
              <a:rPr lang="pl-PL" sz="6000" dirty="0" smtClean="0"/>
              <a:t>.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9508249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yklejanka.pl/99-241-home/postac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839"/>
            <a:ext cx="4437776" cy="60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yklejanka.pl/97-239-thickbox/postac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81" y="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asaz.v10.pl/img/zdjecia/p/25/f3/25f39fd7fb3d363c5f295952a7d278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69" y="158691"/>
            <a:ext cx="4077731" cy="66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291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41405" y="518984"/>
            <a:ext cx="10485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Morał tej historii jest taki: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2181138"/>
            <a:ext cx="123038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Nie </a:t>
            </a:r>
            <a:r>
              <a:rPr lang="pl-P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ś</a:t>
            </a:r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miejmy </a:t>
            </a:r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się z innych i nie wstawiajmy przykrych rzeczy do </a:t>
            </a:r>
            <a:r>
              <a:rPr lang="pl-PL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internetu</a:t>
            </a:r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bo może stać się cos niedobrego.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93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594611"/>
          </a:xfrm>
        </p:spPr>
        <p:txBody>
          <a:bodyPr>
            <a:normAutofit/>
          </a:bodyPr>
          <a:lstStyle/>
          <a:p>
            <a:r>
              <a:rPr lang="pl-PL" sz="6600" dirty="0" smtClean="0">
                <a:latin typeface="Chiller" panose="04020404031007020602" pitchFamily="82" charset="0"/>
              </a:rPr>
              <a:t>Alicja lubiła straszne historie. Bardzo lubiła je czytać. Miała 14 lat. Koledzy i koleżanki śmiali się z niej, ponieważ  cały czas mówiła o strasznych, niestworzonych opowieściach.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20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brindherbe.free.fr/images/happy_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002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93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459" y="365125"/>
            <a:ext cx="10708341" cy="5250367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Chiller" panose="04020404031007020602" pitchFamily="82" charset="0"/>
              </a:rPr>
              <a:t>Ostatnio opowiedziała wszystkim historię o zabójcy. Dzieci bardzo przestraszyły się tego i chciały coś jej zrobić.  </a:t>
            </a:r>
            <a:endParaRPr lang="pl-PL" sz="60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69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konkursy.fujiklub.pl/zdjecia/018/1095524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22"/>
            <a:ext cx="12192000" cy="68834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93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88035"/>
            <a:ext cx="10515600" cy="4537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Chiller" panose="04020404031007020602" pitchFamily="82" charset="0"/>
              </a:rPr>
              <a:t>Postanowiły wstawić na Facebooka zdjęcie Alicji jako mordercę. Zrobiły to przez wybranie strasznej postaci i wklejenie jej głowy w to zdjęcie.</a:t>
            </a:r>
            <a:endParaRPr lang="pl-PL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3447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93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53353" y="2766218"/>
            <a:ext cx="10515600" cy="1325563"/>
          </a:xfrm>
        </p:spPr>
        <p:txBody>
          <a:bodyPr>
            <a:noAutofit/>
          </a:bodyPr>
          <a:lstStyle/>
          <a:p>
            <a:r>
              <a:rPr lang="pl-PL" sz="6000" dirty="0" smtClean="0">
                <a:latin typeface="Chiller" panose="04020404031007020602" pitchFamily="82" charset="0"/>
              </a:rPr>
              <a:t>Kiedy Alicja zobaczyła to zdjęcie, zrobiło się jej bardzo smutno. Lubiła straszne historie, ale nie chciała, żeby przez to naśmiewali się z niej.</a:t>
            </a:r>
            <a:endParaRPr lang="pl-PL" sz="60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9577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93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7642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Chiller" panose="04020404031007020602" pitchFamily="82" charset="0"/>
              </a:rPr>
              <a:t>Poprosiła przyjaciół z klasy o usunięcie zdjęcia, ale kiedy o tym usłyszeli, zaczęli się z niej śmiać.</a:t>
            </a:r>
            <a:endParaRPr lang="pl-PL" sz="60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5723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93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3247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Chiller" panose="04020404031007020602" pitchFamily="82" charset="0"/>
              </a:rPr>
              <a:t>Alicja nie wytrzymała już tego żartowania z niej i postanowiła popełnić samobójstwo</a:t>
            </a:r>
            <a:r>
              <a:rPr lang="pl-PL" sz="5400" dirty="0" smtClean="0"/>
              <a:t>… 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352562042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un-fotobudka.pl/wp-content/uploads/2015/09/T%C5%82o-de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93" y="0"/>
            <a:ext cx="856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6428"/>
          </a:xfrm>
        </p:spPr>
        <p:txBody>
          <a:bodyPr>
            <a:noAutofit/>
          </a:bodyPr>
          <a:lstStyle/>
          <a:p>
            <a:r>
              <a:rPr lang="pl-PL" sz="5400" dirty="0" smtClean="0">
                <a:latin typeface="Chiller" panose="04020404031007020602" pitchFamily="82" charset="0"/>
              </a:rPr>
              <a:t>Mama Alicji była doktorem. Dziewczyna postanowiła ukraść tabletki mamie. </a:t>
            </a:r>
            <a:endParaRPr lang="pl-PL" sz="54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2140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254</Words>
  <Application>Microsoft Office PowerPoint</Application>
  <PresentationFormat>Panoramiczny</PresentationFormat>
  <Paragraphs>15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Chiller</vt:lpstr>
      <vt:lpstr>Motyw pakietu Office</vt:lpstr>
      <vt:lpstr>Historia Alicji </vt:lpstr>
      <vt:lpstr>Alicja lubiła straszne historie. Bardzo lubiła je czytać. Miała 14 lat. Koledzy i koleżanki śmiali się z niej, ponieważ  cały czas mówiła o strasznych, niestworzonych opowieściach.  </vt:lpstr>
      <vt:lpstr>Ostatnio opowiedziała wszystkim historię o zabójcy. Dzieci bardzo przestraszyły się tego i chciały coś jej zrobić.  </vt:lpstr>
      <vt:lpstr>Prezentacja programu PowerPoint</vt:lpstr>
      <vt:lpstr>Postanowiły wstawić na Facebooka zdjęcie Alicji jako mordercę. Zrobiły to przez wybranie strasznej postaci i wklejenie jej głowy w to zdjęcie.</vt:lpstr>
      <vt:lpstr>Kiedy Alicja zobaczyła to zdjęcie, zrobiło się jej bardzo smutno. Lubiła straszne historie, ale nie chciała, żeby przez to naśmiewali się z niej.</vt:lpstr>
      <vt:lpstr>Poprosiła przyjaciół z klasy o usunięcie zdjęcia, ale kiedy o tym usłyszeli, zaczęli się z niej śmiać.</vt:lpstr>
      <vt:lpstr>Alicja nie wytrzymała już tego żartowania z niej i postanowiła popełnić samobójstwo… </vt:lpstr>
      <vt:lpstr>Mama Alicji była doktorem. Dziewczyna postanowiła ukraść tabletki mamie. </vt:lpstr>
      <vt:lpstr>Prezentacja programu PowerPoint</vt:lpstr>
      <vt:lpstr>Wieczorem mama znalazła Alicję leżącą na podłodze. Zauważyła puste pudełko po tabletkach. Ale Ala była nieprzytomna. Mama szybko zadzwoniła po pogotowie, które zabrało dziewczynę do szpitala.</vt:lpstr>
      <vt:lpstr>Kiedy koledzy z klasy dowiedzieli się, co  stało się Alicji, postanowili przeprosić ją i zrobić jej niespodziankę.</vt:lpstr>
      <vt:lpstr>Prezentacja programu PowerPoint</vt:lpstr>
      <vt:lpstr>Po powrocie Alicji do zdrowia, dziewczyna nie spodziewała się, że koledzy ją przeproszą i upieką jej ciasto. </vt:lpstr>
      <vt:lpstr>Prezentacja programu PowerPoint</vt:lpstr>
      <vt:lpstr>Alicja przestała opowiadać straszne historie, a koledzy żartować z niej i wstawiać przykre zdjęcia do internetu. </vt:lpstr>
      <vt:lpstr>Przestała interesować się potworami, a polubiła taniec.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Alicja lubiła straszne historie. Bardzo lubiła je czytać. Miała 14 lat. Koledzy i koleżanki śmiali się z niej, ponieważ  cały czas mówiła o strasznych, niestworzonych opowieściach.</dc:title>
  <dc:creator>SKBO-user</dc:creator>
  <cp:lastModifiedBy>SKBO-user</cp:lastModifiedBy>
  <cp:revision>14</cp:revision>
  <dcterms:created xsi:type="dcterms:W3CDTF">2016-05-05T11:11:16Z</dcterms:created>
  <dcterms:modified xsi:type="dcterms:W3CDTF">2016-05-18T06:00:17Z</dcterms:modified>
</cp:coreProperties>
</file>