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DC6F97-25A1-4429-B599-F760EFB049A2}" type="datetimeFigureOut">
              <a:rPr lang="pl-PL" smtClean="0"/>
              <a:t>2017-03-13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ECEF32-4D6C-4FF2-A71D-94E77F731C5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99592" y="1484784"/>
            <a:ext cx="72098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Akcja plakatowa </a:t>
            </a:r>
          </a:p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 mieście głownie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8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1579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8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50374" cy="541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2492896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Wizyta w przedszkolu</a:t>
            </a:r>
            <a:endParaRPr lang="pl-PL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F87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32667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F8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50374" cy="541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8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716631" cy="512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djecie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3"/>
            <a:ext cx="5256584" cy="3927038"/>
          </a:xfrm>
          <a:prstGeom prst="rect">
            <a:avLst/>
          </a:prstGeom>
        </p:spPr>
      </p:pic>
      <p:pic>
        <p:nvPicPr>
          <p:cNvPr id="6" name="Obraz 5" descr="zdjeci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9000"/>
            <a:ext cx="4282838" cy="3199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ecie 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8542">
            <a:off x="469701" y="712794"/>
            <a:ext cx="4861161" cy="3631629"/>
          </a:xfrm>
          <a:prstGeom prst="rect">
            <a:avLst/>
          </a:prstGeom>
        </p:spPr>
      </p:pic>
      <p:pic>
        <p:nvPicPr>
          <p:cNvPr id="3" name="Obraz 2" descr="zdjeci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96952"/>
            <a:ext cx="4861161" cy="363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eci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895663" cy="589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eci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36712"/>
            <a:ext cx="532859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92696"/>
            <a:ext cx="763284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Parada ulicami </a:t>
            </a:r>
            <a:endParaRPr lang="pl-PL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Głowna z hasłami o bezpieczeństwie w sieci </a:t>
            </a:r>
            <a:b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rozdawanie ulotek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8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132668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8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041938" cy="534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8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75680" cy="562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17</Words>
  <Application>Microsoft Office PowerPoint</Application>
  <PresentationFormat>Pokaz na ekranie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5</cp:revision>
  <dcterms:created xsi:type="dcterms:W3CDTF">2017-03-13T09:12:32Z</dcterms:created>
  <dcterms:modified xsi:type="dcterms:W3CDTF">2017-03-13T10:03:09Z</dcterms:modified>
</cp:coreProperties>
</file>