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EA4E21-D2C8-4A5D-AD5E-23FB27C0A48A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59E8BC-A56D-4B45-BF40-4E5AFCDD19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A4E21-D2C8-4A5D-AD5E-23FB27C0A48A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9E8BC-A56D-4B45-BF40-4E5AFCDD19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A4E21-D2C8-4A5D-AD5E-23FB27C0A48A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9E8BC-A56D-4B45-BF40-4E5AFCDD19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A4E21-D2C8-4A5D-AD5E-23FB27C0A48A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9E8BC-A56D-4B45-BF40-4E5AFCDD19D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A4E21-D2C8-4A5D-AD5E-23FB27C0A48A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9E8BC-A56D-4B45-BF40-4E5AFCDD19D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A4E21-D2C8-4A5D-AD5E-23FB27C0A48A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9E8BC-A56D-4B45-BF40-4E5AFCDD19D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A4E21-D2C8-4A5D-AD5E-23FB27C0A48A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9E8BC-A56D-4B45-BF40-4E5AFCDD19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A4E21-D2C8-4A5D-AD5E-23FB27C0A48A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9E8BC-A56D-4B45-BF40-4E5AFCDD19D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A4E21-D2C8-4A5D-AD5E-23FB27C0A48A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9E8BC-A56D-4B45-BF40-4E5AFCDD19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AEA4E21-D2C8-4A5D-AD5E-23FB27C0A48A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59E8BC-A56D-4B45-BF40-4E5AFCDD19D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EA4E21-D2C8-4A5D-AD5E-23FB27C0A48A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59E8BC-A56D-4B45-BF40-4E5AFCDD19D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AEA4E21-D2C8-4A5D-AD5E-23FB27C0A48A}" type="datetimeFigureOut">
              <a:rPr lang="pl-PL" smtClean="0"/>
              <a:pPr/>
              <a:t>2016-05-03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559E8BC-A56D-4B45-BF40-4E5AFCDD19D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924944"/>
            <a:ext cx="9144000" cy="1829761"/>
          </a:xfrm>
        </p:spPr>
        <p:txBody>
          <a:bodyPr>
            <a:noAutofit/>
          </a:bodyPr>
          <a:lstStyle/>
          <a:p>
            <a:pPr algn="ctr"/>
            <a:r>
              <a:rPr lang="pl-PL" sz="8000" dirty="0" smtClean="0">
                <a:latin typeface="Arial Black" pitchFamily="34" charset="0"/>
              </a:rPr>
              <a:t>Historia cyberprzemocy</a:t>
            </a:r>
            <a:endParaRPr lang="pl-PL" sz="8000" dirty="0"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800200" cy="316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0"/>
            <a:ext cx="1835696" cy="350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www.nowanet.pl/wp-content/uploads/2015/04/netwo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0"/>
            <a:ext cx="3672409" cy="21163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1.bp.blogspot.com/-gJvYS4lkOJ8/UAg2D3gq_WI/AAAAAAAAARI/92LCI-rqVOM/s1600/KUMPEL+2+str+4+kolor+copy.jpg"/>
          <p:cNvPicPr>
            <a:picLocks noChangeAspect="1" noChangeArrowheads="1"/>
          </p:cNvPicPr>
          <p:nvPr/>
        </p:nvPicPr>
        <p:blipFill>
          <a:blip r:embed="rId2" cstate="print"/>
          <a:srcRect l="20287" t="25964" r="50269" b="62563"/>
          <a:stretch>
            <a:fillRect/>
          </a:stretch>
        </p:blipFill>
        <p:spPr bwMode="auto">
          <a:xfrm>
            <a:off x="2746926" y="3573016"/>
            <a:ext cx="6397074" cy="3284984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2699792" y="2348880"/>
            <a:ext cx="6444208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 rot="872802">
            <a:off x="6189959" y="2355262"/>
            <a:ext cx="32241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?!</a:t>
            </a:r>
            <a:endParaRPr lang="pl-PL" sz="15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1537863">
            <a:off x="1570842" y="4643914"/>
            <a:ext cx="3528392" cy="576876"/>
          </a:xfrm>
          <a:prstGeom prst="triangle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67544" y="2132856"/>
            <a:ext cx="4032448" cy="295232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827584" y="2636912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O nie! Czemu mnie       to spotkało? Czy oni naprawdę mnie zabiją? Może popełnię samobójstwo i już przestaną mnie dręczyć?</a:t>
            </a:r>
            <a:endParaRPr lang="pl-PL" sz="2000" dirty="0"/>
          </a:p>
        </p:txBody>
      </p:sp>
      <p:pic>
        <p:nvPicPr>
          <p:cNvPr id="22532" name="Picture 4" descr="http://komiksiarze.pl/upload/20141103102920uid2.png"/>
          <p:cNvPicPr>
            <a:picLocks noChangeAspect="1" noChangeArrowheads="1"/>
          </p:cNvPicPr>
          <p:nvPr/>
        </p:nvPicPr>
        <p:blipFill>
          <a:blip r:embed="rId3" cstate="print"/>
          <a:srcRect l="3489" t="2790" r="51151" b="50717"/>
          <a:stretch>
            <a:fillRect/>
          </a:stretch>
        </p:blipFill>
        <p:spPr bwMode="auto">
          <a:xfrm>
            <a:off x="0" y="0"/>
            <a:ext cx="1763688" cy="2261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websecurity.pl/wp-content/uploads/2012/10/FaceBook-logo-150x1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4664"/>
            <a:ext cx="1428750" cy="1428750"/>
          </a:xfrm>
          <a:prstGeom prst="rect">
            <a:avLst/>
          </a:prstGeom>
          <a:noFill/>
        </p:spPr>
      </p:pic>
      <p:pic>
        <p:nvPicPr>
          <p:cNvPr id="22536" name="Picture 8" descr="http://www.animatedimages.org/data/media/145/animated-internet-image-004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0"/>
            <a:ext cx="2880320" cy="250223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4.bp.blogspot.com/-gTXEGnRrE5g/UBrA7J2cIYI/AAAAAAAAAT0/Y4CCc_XgaB4/s1600/KUMPEL+3+str+1+a+copy.jpg"/>
          <p:cNvPicPr>
            <a:picLocks noChangeAspect="1" noChangeArrowheads="1"/>
          </p:cNvPicPr>
          <p:nvPr/>
        </p:nvPicPr>
        <p:blipFill>
          <a:blip r:embed="rId2" cstate="print"/>
          <a:srcRect l="66779" t="72406" r="2982" b="2652"/>
          <a:stretch>
            <a:fillRect/>
          </a:stretch>
        </p:blipFill>
        <p:spPr bwMode="auto">
          <a:xfrm flipH="1">
            <a:off x="0" y="1988840"/>
            <a:ext cx="4452021" cy="48691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Elipsa 4"/>
          <p:cNvSpPr/>
          <p:nvPr/>
        </p:nvSpPr>
        <p:spPr>
          <a:xfrm>
            <a:off x="1331640" y="404664"/>
            <a:ext cx="4248472" cy="15841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1907704" y="764704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 smtClean="0"/>
              <a:t>Hahah</a:t>
            </a:r>
            <a:r>
              <a:rPr lang="pl-PL" sz="2400" dirty="0" smtClean="0"/>
              <a:t>. Ale ją nastraszyliśmy!</a:t>
            </a:r>
            <a:endParaRPr lang="pl-PL" sz="2400" dirty="0"/>
          </a:p>
        </p:txBody>
      </p:sp>
      <p:pic>
        <p:nvPicPr>
          <p:cNvPr id="23556" name="Picture 4" descr="http://1.bp.blogspot.com/-oLxlweX6xLU/UMxH_VyPFTI/AAAAAAAABLk/kM17jii3w6o/s1600/KUMPEL+5+str+2+kolor+copy.jpg"/>
          <p:cNvPicPr>
            <a:picLocks noChangeAspect="1" noChangeArrowheads="1"/>
          </p:cNvPicPr>
          <p:nvPr/>
        </p:nvPicPr>
        <p:blipFill>
          <a:blip r:embed="rId3" cstate="print"/>
          <a:srcRect l="80891" t="38250" r="4745" b="48813"/>
          <a:stretch>
            <a:fillRect/>
          </a:stretch>
        </p:blipFill>
        <p:spPr bwMode="auto">
          <a:xfrm>
            <a:off x="6660232" y="3851333"/>
            <a:ext cx="2483768" cy="30066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rójkąt równoramienny 7"/>
          <p:cNvSpPr/>
          <p:nvPr/>
        </p:nvSpPr>
        <p:spPr>
          <a:xfrm rot="8877329">
            <a:off x="6272387" y="4334995"/>
            <a:ext cx="438163" cy="1921038"/>
          </a:xfrm>
          <a:prstGeom prst="triangle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499992" y="3212976"/>
            <a:ext cx="3024336" cy="1800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4860032" y="3501008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 smtClean="0"/>
              <a:t>Haha</a:t>
            </a:r>
            <a:r>
              <a:rPr lang="pl-PL" sz="2000" dirty="0" smtClean="0"/>
              <a:t>, dobra robota chłopaki! Dzięki              za pomoc!</a:t>
            </a:r>
            <a:endParaRPr lang="pl-PL" sz="2000" dirty="0"/>
          </a:p>
        </p:txBody>
      </p:sp>
      <p:pic>
        <p:nvPicPr>
          <p:cNvPr id="23558" name="Picture 6" descr="http://www.mbaonlineonthevarsity.info/wp-content/uploads/2016/02/Conoce-los-pa%C3%ADses-donde-el-internet-es-bien-popula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04664"/>
            <a:ext cx="2464151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4.bp.blogspot.com/-8Cn3yuktZjk/UAg1-WY7OcI/AAAAAAAAAQw/aGIIrCF5ZqI/s1600/KUMPEL+2+str+1+kolor+copy.jpg"/>
          <p:cNvPicPr>
            <a:picLocks noChangeAspect="1" noChangeArrowheads="1"/>
          </p:cNvPicPr>
          <p:nvPr/>
        </p:nvPicPr>
        <p:blipFill>
          <a:blip r:embed="rId2" cstate="print"/>
          <a:srcRect l="62335" t="77468" r="2651" b="1714"/>
          <a:stretch>
            <a:fillRect/>
          </a:stretch>
        </p:blipFill>
        <p:spPr bwMode="auto">
          <a:xfrm>
            <a:off x="4644009" y="3278461"/>
            <a:ext cx="4499992" cy="357953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l="3319" t="64565" r="75195" b="2727"/>
          <a:stretch>
            <a:fillRect/>
          </a:stretch>
        </p:blipFill>
        <p:spPr bwMode="auto">
          <a:xfrm>
            <a:off x="0" y="332656"/>
            <a:ext cx="3707904" cy="72784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Elipsa 5"/>
          <p:cNvSpPr/>
          <p:nvPr/>
        </p:nvSpPr>
        <p:spPr>
          <a:xfrm>
            <a:off x="1979712" y="0"/>
            <a:ext cx="3744416" cy="1800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483768" y="260648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Córciu, co się stało, że cały dzień leżysz w swoim pokoju         i płaczesz?</a:t>
            </a:r>
            <a:endParaRPr lang="pl-PL" sz="2000" dirty="0"/>
          </a:p>
        </p:txBody>
      </p:sp>
      <p:sp>
        <p:nvSpPr>
          <p:cNvPr id="8" name="Elipsa 7"/>
          <p:cNvSpPr/>
          <p:nvPr/>
        </p:nvSpPr>
        <p:spPr>
          <a:xfrm>
            <a:off x="4139952" y="2564904"/>
            <a:ext cx="3456384" cy="20882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4644008" y="3068960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Już nigdy nie wyjdę z mojego pokoju! Nie pokażę się ludziom na oczy!</a:t>
            </a:r>
            <a:endParaRPr lang="pl-PL" sz="2000" dirty="0"/>
          </a:p>
        </p:txBody>
      </p:sp>
      <p:pic>
        <p:nvPicPr>
          <p:cNvPr id="24581" name="Picture 5" descr="http://z5.kowbojki.pl/99477419e1adc6ba02136feabd9baee2/emotikony-p%C5%82acz%C4%85cy_17-317125440.jpg"/>
          <p:cNvPicPr>
            <a:picLocks noChangeAspect="1" noChangeArrowheads="1"/>
          </p:cNvPicPr>
          <p:nvPr/>
        </p:nvPicPr>
        <p:blipFill>
          <a:blip r:embed="rId4" cstate="print"/>
          <a:srcRect l="24806" t="9450" r="22039" b="18101"/>
          <a:stretch>
            <a:fillRect/>
          </a:stretch>
        </p:blipFill>
        <p:spPr bwMode="auto">
          <a:xfrm>
            <a:off x="6588224" y="188640"/>
            <a:ext cx="2304256" cy="23554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6502" t="70555" r="74400" b="9222"/>
          <a:stretch>
            <a:fillRect/>
          </a:stretch>
        </p:blipFill>
        <p:spPr bwMode="auto">
          <a:xfrm>
            <a:off x="0" y="1661423"/>
            <a:ext cx="3779912" cy="51965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Elipsa 4"/>
          <p:cNvSpPr/>
          <p:nvPr/>
        </p:nvSpPr>
        <p:spPr>
          <a:xfrm>
            <a:off x="3635896" y="980728"/>
            <a:ext cx="5328592" cy="34563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4067944" y="1556792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Mamo, opowiem Ci wszystko od początku. Zaczęło się od tego, że wstawiłam zdjęcie z Izą na </a:t>
            </a:r>
            <a:r>
              <a:rPr lang="pl-PL" dirty="0" err="1" smtClean="0"/>
              <a:t>Facebooka</a:t>
            </a:r>
            <a:r>
              <a:rPr lang="pl-PL" dirty="0" smtClean="0"/>
              <a:t>. Następnego dnia pojawiły się bardzo nieprzyjemne komentarze na mój temat. Bardzo się boję, że te osoby, które to napisały zrobią mi krzywdę.</a:t>
            </a:r>
            <a:endParaRPr lang="pl-PL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653136"/>
            <a:ext cx="3312368" cy="190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http://www.picgifs.com/graphics/i/internet/graphics-internet-51617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1499782" cy="1484784"/>
          </a:xfrm>
          <a:prstGeom prst="rect">
            <a:avLst/>
          </a:prstGeom>
          <a:noFill/>
        </p:spPr>
      </p:pic>
      <p:pic>
        <p:nvPicPr>
          <p:cNvPr id="25607" name="Picture 7" descr="http://www.picgifs.com/graphics/i/internet/graphics-internet-51617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0234" y="0"/>
            <a:ext cx="1163766" cy="1152128"/>
          </a:xfrm>
          <a:prstGeom prst="rect">
            <a:avLst/>
          </a:prstGeom>
          <a:noFill/>
        </p:spPr>
      </p:pic>
      <p:pic>
        <p:nvPicPr>
          <p:cNvPr id="25609" name="Picture 9" descr="http://www.picgifs.com/graphics/i/internet/graphics-internet-51617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0"/>
            <a:ext cx="936104" cy="92674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51861" t="8101" r="33019" b="72865"/>
          <a:stretch>
            <a:fillRect/>
          </a:stretch>
        </p:blipFill>
        <p:spPr bwMode="auto">
          <a:xfrm rot="20626964">
            <a:off x="1038230" y="1046039"/>
            <a:ext cx="2650794" cy="44644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rójkąt równoramienny 4"/>
          <p:cNvSpPr/>
          <p:nvPr/>
        </p:nvSpPr>
        <p:spPr>
          <a:xfrm rot="20901279">
            <a:off x="2879323" y="2222375"/>
            <a:ext cx="3816424" cy="741075"/>
          </a:xfrm>
          <a:prstGeom prst="triangle">
            <a:avLst>
              <a:gd name="adj" fmla="val 10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4932040" y="1124744"/>
            <a:ext cx="4211960" cy="288032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5364088" y="1484784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A więc trzeba temu zaradzić! Nie przejmuj się córciu tymi wyzwiskami. Zgłosimy to z tatą jutro na policję. Osoba lub osoby, które to zrobiły będą miały poważne konsekwencje.</a:t>
            </a:r>
            <a:endParaRPr lang="pl-PL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35638">
            <a:off x="3710279" y="178021"/>
            <a:ext cx="1456914" cy="169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0"/>
            <a:ext cx="971600" cy="11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07600">
            <a:off x="5609498" y="4576688"/>
            <a:ext cx="1999917" cy="193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chemeClr val="tx1"/>
                </a:solidFill>
                <a:latin typeface="Arial Black" pitchFamily="34" charset="0"/>
              </a:rPr>
              <a:t>CZWARTEK</a:t>
            </a:r>
            <a:endParaRPr lang="pl-PL" sz="54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48678" t="27729" b="53832"/>
          <a:stretch>
            <a:fillRect/>
          </a:stretch>
        </p:blipFill>
        <p:spPr bwMode="auto">
          <a:xfrm>
            <a:off x="1763688" y="1556792"/>
            <a:ext cx="6142075" cy="35283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Elipsa 4"/>
          <p:cNvSpPr/>
          <p:nvPr/>
        </p:nvSpPr>
        <p:spPr>
          <a:xfrm>
            <a:off x="1043608" y="3789040"/>
            <a:ext cx="3563888" cy="14401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1619672" y="400506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Córciu, byliśmy dziś rano na komisariacie i zgłosiliśmy całą sprawę.</a:t>
            </a:r>
            <a:endParaRPr lang="pl-PL" dirty="0"/>
          </a:p>
        </p:txBody>
      </p:sp>
      <p:sp>
        <p:nvSpPr>
          <p:cNvPr id="7" name="Elipsa 6"/>
          <p:cNvSpPr/>
          <p:nvPr/>
        </p:nvSpPr>
        <p:spPr>
          <a:xfrm>
            <a:off x="5759624" y="2420888"/>
            <a:ext cx="3384376" cy="410445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6156176" y="2564904"/>
            <a:ext cx="2736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Przed chwilą zadzwonił do nas komendant policji       i wskazał nam sprawcę. Okazało się, że to twoja koleżanka-Iza. To ona kazała swoim starszym kolegom, aby nastraszyli cię, dlatego, że wstawiłaś jej zdjęcie, które nie podobało jej się.</a:t>
            </a:r>
            <a:endParaRPr lang="pl-PL" dirty="0"/>
          </a:p>
        </p:txBody>
      </p:sp>
      <p:pic>
        <p:nvPicPr>
          <p:cNvPr id="27652" name="Picture 4" descr="http://www.newsweek.pl/g/i.aspx/680/0/newsweek/635525378098858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7816" y="0"/>
            <a:ext cx="1656184" cy="124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ttp://www.newsweek.pl/g/i.aspx/680/0/newsweek/635525378098858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445224"/>
            <a:ext cx="1656184" cy="124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4.bp.blogspot.com/-8Cn3yuktZjk/UAg1-WY7OcI/AAAAAAAAAQw/aGIIrCF5ZqI/s1600/KUMPEL+2+str+1+kolor+copy.jpg"/>
          <p:cNvPicPr>
            <a:picLocks noChangeAspect="1" noChangeArrowheads="1"/>
          </p:cNvPicPr>
          <p:nvPr/>
        </p:nvPicPr>
        <p:blipFill>
          <a:blip r:embed="rId2" cstate="print"/>
          <a:srcRect l="2387" t="27956" r="75331" b="54200"/>
          <a:stretch>
            <a:fillRect/>
          </a:stretch>
        </p:blipFill>
        <p:spPr bwMode="auto">
          <a:xfrm>
            <a:off x="179512" y="476672"/>
            <a:ext cx="2520280" cy="27003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rójkąt równoramienny 4"/>
          <p:cNvSpPr/>
          <p:nvPr/>
        </p:nvSpPr>
        <p:spPr>
          <a:xfrm>
            <a:off x="2195736" y="1484784"/>
            <a:ext cx="3096344" cy="360040"/>
          </a:xfrm>
          <a:prstGeom prst="triangle">
            <a:avLst>
              <a:gd name="adj" fmla="val 10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491880" y="1124744"/>
            <a:ext cx="3744416" cy="125770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4139952" y="119675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Dziękuję Wam! Jesteście kochani! </a:t>
            </a:r>
            <a:endParaRPr lang="pl-PL" sz="2000" dirty="0"/>
          </a:p>
        </p:txBody>
      </p:sp>
      <p:sp>
        <p:nvSpPr>
          <p:cNvPr id="8" name="Serce 7"/>
          <p:cNvSpPr/>
          <p:nvPr/>
        </p:nvSpPr>
        <p:spPr>
          <a:xfrm>
            <a:off x="5220072" y="1844824"/>
            <a:ext cx="288032" cy="216024"/>
          </a:xfrm>
          <a:prstGeom prst="hear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 l="73347" t="27729" r="4371" b="53832"/>
          <a:stretch>
            <a:fillRect/>
          </a:stretch>
        </p:blipFill>
        <p:spPr bwMode="auto">
          <a:xfrm>
            <a:off x="3419872" y="2780928"/>
            <a:ext cx="2880320" cy="37165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Elipsa 9"/>
          <p:cNvSpPr/>
          <p:nvPr/>
        </p:nvSpPr>
        <p:spPr>
          <a:xfrm>
            <a:off x="4860032" y="3501008"/>
            <a:ext cx="4283968" cy="309634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5220072" y="3861048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Ale pamiętaj, że ty też nie jesteś bez winy. Mogłaś najpierw zapytać o zdanie Izy w sprawie zdjęcia. Musisz natychmiast usunąć to zdjęcie z portalu. </a:t>
            </a:r>
            <a:r>
              <a:rPr lang="pl-PL" dirty="0" smtClean="0"/>
              <a:t>N</a:t>
            </a:r>
            <a:r>
              <a:rPr lang="pl-PL" dirty="0" smtClean="0"/>
              <a:t>iestety zostałaś ofiarą </a:t>
            </a:r>
            <a:r>
              <a:rPr lang="pl-PL" b="1" dirty="0" smtClean="0"/>
              <a:t>cyberprzemocy</a:t>
            </a:r>
            <a:r>
              <a:rPr lang="pl-PL" dirty="0" smtClean="0"/>
              <a:t>. Iza zaś, poniesie odpowiednie konsekwencje.</a:t>
            </a:r>
            <a:endParaRPr lang="pl-PL" dirty="0"/>
          </a:p>
        </p:txBody>
      </p:sp>
      <p:pic>
        <p:nvPicPr>
          <p:cNvPr id="28677" name="Picture 5" descr="http://www.swiat-prezentacji.pl/screeny/informatyka/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2016223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 descr="http://www.swiat-prezentacji.pl/screeny/informatyka/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1548679" cy="1161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http://www.newsweek.pl/g/i.aspx/680/0/newsweek/635525378098858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204864"/>
            <a:ext cx="1656184" cy="124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771800" y="332656"/>
            <a:ext cx="6118448" cy="3177698"/>
          </a:xfrm>
        </p:spPr>
        <p:txBody>
          <a:bodyPr>
            <a:noAutofit/>
          </a:bodyPr>
          <a:lstStyle/>
          <a:p>
            <a:r>
              <a:rPr lang="pl-PL" sz="8000" dirty="0" smtClean="0">
                <a:latin typeface="Arial Black" pitchFamily="34" charset="0"/>
              </a:rPr>
              <a:t>Dziękuję     za uwagę!</a:t>
            </a:r>
            <a:endParaRPr lang="pl-PL" sz="8000" dirty="0">
              <a:latin typeface="Arial Black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Kacper </a:t>
            </a:r>
            <a:r>
              <a:rPr lang="pl-PL" sz="3600" dirty="0" err="1" smtClean="0"/>
              <a:t>Zdziech</a:t>
            </a:r>
            <a:endParaRPr lang="pl-PL" sz="3600" dirty="0" smtClean="0"/>
          </a:p>
          <a:p>
            <a:r>
              <a:rPr lang="pl-PL" sz="3600" dirty="0" smtClean="0"/>
              <a:t>Kl. </a:t>
            </a:r>
            <a:r>
              <a:rPr lang="pl-PL" sz="3600" dirty="0" err="1" smtClean="0"/>
              <a:t>Va</a:t>
            </a:r>
            <a:endParaRPr lang="pl-PL" sz="3600" dirty="0"/>
          </a:p>
        </p:txBody>
      </p:sp>
      <p:pic>
        <p:nvPicPr>
          <p:cNvPr id="29698" name="Picture 2" descr="https://pl-static.z-dn.net/files/de3/1e0e3f376a97d3450aa04340f0156af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95841" cy="31409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t="15242"/>
          <a:stretch>
            <a:fillRect/>
          </a:stretch>
        </p:blipFill>
        <p:spPr bwMode="auto">
          <a:xfrm>
            <a:off x="5033269" y="0"/>
            <a:ext cx="4110731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Elipsa 4"/>
          <p:cNvSpPr/>
          <p:nvPr/>
        </p:nvSpPr>
        <p:spPr>
          <a:xfrm>
            <a:off x="0" y="1916832"/>
            <a:ext cx="5256584" cy="38884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683568" y="2204864"/>
            <a:ext cx="38884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 smtClean="0"/>
              <a:t>Witajcie! Jestem Ania                  i mam 11 lat. Uczęszczam do Podstawowej Szkoły       nr 7 im. Obrońców Westerplatte                      w Skarżysku-Kamiennej. Niedawno zostałam ofiarą </a:t>
            </a:r>
            <a:r>
              <a:rPr lang="pl-PL" sz="2200" b="1" dirty="0" smtClean="0"/>
              <a:t>cyberprzemocy. </a:t>
            </a:r>
            <a:r>
              <a:rPr lang="pl-PL" sz="2200" dirty="0" smtClean="0"/>
              <a:t>Przedstawię Wam jak to się stało…</a:t>
            </a:r>
            <a:endParaRPr lang="pl-PL" sz="2200" dirty="0"/>
          </a:p>
        </p:txBody>
      </p:sp>
      <p:pic>
        <p:nvPicPr>
          <p:cNvPr id="14340" name="Picture 4" descr="https://komorkomat.pl/wp-content/uploads/2015/09/Inter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3153886" cy="17728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5603"/>
          <a:stretch>
            <a:fillRect/>
          </a:stretch>
        </p:blipFill>
        <p:spPr bwMode="auto">
          <a:xfrm>
            <a:off x="0" y="2492896"/>
            <a:ext cx="6680284" cy="29969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Elipsa 4"/>
          <p:cNvSpPr/>
          <p:nvPr/>
        </p:nvSpPr>
        <p:spPr>
          <a:xfrm>
            <a:off x="3995936" y="188640"/>
            <a:ext cx="5148064" cy="3573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4572000" y="620688"/>
            <a:ext cx="4104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700" dirty="0" smtClean="0"/>
              <a:t>Wczoraj razem z klasą byliśmy na wycieczce   w Krakowie.             </a:t>
            </a:r>
            <a:r>
              <a:rPr lang="pl-PL" sz="2700" dirty="0" err="1" smtClean="0"/>
              <a:t>Hmm</a:t>
            </a:r>
            <a:r>
              <a:rPr lang="pl-PL" sz="2700" dirty="0" smtClean="0"/>
              <a:t>…                  Może wstawiłabym jakieś wspólne zdjęcie na </a:t>
            </a:r>
            <a:r>
              <a:rPr lang="pl-PL" sz="2700" dirty="0" err="1" smtClean="0"/>
              <a:t>Facebooka</a:t>
            </a:r>
            <a:r>
              <a:rPr lang="pl-PL" sz="2700" dirty="0" smtClean="0"/>
              <a:t>?</a:t>
            </a:r>
            <a:endParaRPr lang="pl-PL" sz="2700" dirty="0"/>
          </a:p>
        </p:txBody>
      </p:sp>
      <p:pic>
        <p:nvPicPr>
          <p:cNvPr id="15364" name="Picture 4" descr="http://blog.storyful.com/wp-content/uploads/sites/5/2016/04/Facebook-cre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472362"/>
            <a:ext cx="3923928" cy="1385638"/>
          </a:xfrm>
          <a:prstGeom prst="rect">
            <a:avLst/>
          </a:prstGeom>
          <a:noFill/>
        </p:spPr>
      </p:pic>
      <p:pic>
        <p:nvPicPr>
          <p:cNvPr id="15366" name="Picture 6" descr="https://encrypted-tbn3.gstatic.com/images?q=tbn:ANd9GcR9TiOFFK1mTTFG3nYPbPcVOW_snvQR8JjRyCxghkiyGBc0tWxU3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784" y="3789040"/>
            <a:ext cx="1716553" cy="162880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0" y="188640"/>
            <a:ext cx="4355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WTOREK</a:t>
            </a:r>
            <a:endParaRPr lang="pl-PL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3.bp.blogspot.com/--Gpf1XnTT6A/VMTRvMtjOZI/AAAAAAAAAMA/HD73ZLvp6Mk/s1600/komixs%2B3ehd.png"/>
          <p:cNvPicPr>
            <a:picLocks noChangeAspect="1" noChangeArrowheads="1"/>
          </p:cNvPicPr>
          <p:nvPr/>
        </p:nvPicPr>
        <p:blipFill>
          <a:blip r:embed="rId2" cstate="print"/>
          <a:srcRect r="49293"/>
          <a:stretch>
            <a:fillRect/>
          </a:stretch>
        </p:blipFill>
        <p:spPr bwMode="auto">
          <a:xfrm>
            <a:off x="2992414" y="183957"/>
            <a:ext cx="6151586" cy="6197371"/>
          </a:xfrm>
          <a:prstGeom prst="rect">
            <a:avLst/>
          </a:prstGeom>
          <a:noFill/>
        </p:spPr>
      </p:pic>
      <p:pic>
        <p:nvPicPr>
          <p:cNvPr id="16388" name="Picture 4" descr="http://1.bp.blogspot.com/-1fAe8gNK82c/UAgzvEBIMhI/AAAAAAAAAQQ/ER5KL-yjZpM/s1600/KUMPEL+cz.1+str.1.jpg"/>
          <p:cNvPicPr>
            <a:picLocks noChangeAspect="1" noChangeArrowheads="1"/>
          </p:cNvPicPr>
          <p:nvPr/>
        </p:nvPicPr>
        <p:blipFill>
          <a:blip r:embed="rId3" cstate="print"/>
          <a:srcRect l="66846" t="16316" r="9281" b="65555"/>
          <a:stretch>
            <a:fillRect/>
          </a:stretch>
        </p:blipFill>
        <p:spPr bwMode="auto">
          <a:xfrm>
            <a:off x="4644008" y="1052736"/>
            <a:ext cx="1296144" cy="1296144"/>
          </a:xfrm>
          <a:prstGeom prst="rect">
            <a:avLst/>
          </a:prstGeom>
          <a:noFill/>
        </p:spPr>
      </p:pic>
      <p:pic>
        <p:nvPicPr>
          <p:cNvPr id="16390" name="Picture 6" descr="http://1.bp.blogspot.com/-INcQ7Mn7XiY/UAgz4IddZFI/AAAAAAAAAQo/6r_yF1aHv3k/s1600/KUMPEL+cz.1+str.4+copy.jpg"/>
          <p:cNvPicPr>
            <a:picLocks noChangeAspect="1" noChangeArrowheads="1"/>
          </p:cNvPicPr>
          <p:nvPr/>
        </p:nvPicPr>
        <p:blipFill>
          <a:blip r:embed="rId4" cstate="print"/>
          <a:srcRect l="81561" t="32209" r="2523" b="58675"/>
          <a:stretch>
            <a:fillRect/>
          </a:stretch>
        </p:blipFill>
        <p:spPr bwMode="auto">
          <a:xfrm>
            <a:off x="5868144" y="1052736"/>
            <a:ext cx="1152128" cy="1296144"/>
          </a:xfrm>
          <a:prstGeom prst="rect">
            <a:avLst/>
          </a:prstGeom>
          <a:noFill/>
        </p:spPr>
      </p:pic>
      <p:sp>
        <p:nvSpPr>
          <p:cNvPr id="9" name="Objaśnienie w chmurce 8"/>
          <p:cNvSpPr/>
          <p:nvPr/>
        </p:nvSpPr>
        <p:spPr>
          <a:xfrm>
            <a:off x="179512" y="1196752"/>
            <a:ext cx="4032448" cy="3168352"/>
          </a:xfrm>
          <a:prstGeom prst="cloudCallout">
            <a:avLst>
              <a:gd name="adj1" fmla="val -40745"/>
              <a:gd name="adj2" fmla="val 7774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827584" y="1628800"/>
            <a:ext cx="2736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O, </a:t>
            </a:r>
            <a:r>
              <a:rPr lang="pl-PL" sz="2000" dirty="0" smtClean="0"/>
              <a:t>to będzie idealne! Chociaż Iza wyszła trochę dziwnie…  </a:t>
            </a:r>
            <a:r>
              <a:rPr lang="pl-PL" sz="2000" dirty="0" smtClean="0"/>
              <a:t>            </a:t>
            </a:r>
            <a:r>
              <a:rPr lang="pl-PL" sz="2000" dirty="0" smtClean="0"/>
              <a:t>No cóż…        Ważne, że ja wyszłam ładnie! </a:t>
            </a:r>
            <a:r>
              <a:rPr lang="pl-PL" sz="2000" dirty="0" smtClean="0">
                <a:sym typeface="Wingdings" pitchFamily="2" charset="2"/>
              </a:rPr>
              <a:t></a:t>
            </a:r>
            <a:endParaRPr lang="pl-PL" sz="2000" dirty="0"/>
          </a:p>
        </p:txBody>
      </p:sp>
      <p:pic>
        <p:nvPicPr>
          <p:cNvPr id="16392" name="Picture 8" descr="http://www.chip.pl/blobimgs/2015/07/original/TJgcOff00k48fVRBWAHo.png"/>
          <p:cNvPicPr>
            <a:picLocks noChangeAspect="1" noChangeArrowheads="1"/>
          </p:cNvPicPr>
          <p:nvPr/>
        </p:nvPicPr>
        <p:blipFill>
          <a:blip r:embed="rId5" cstate="print"/>
          <a:srcRect t="59105" b="6532"/>
          <a:stretch>
            <a:fillRect/>
          </a:stretch>
        </p:blipFill>
        <p:spPr bwMode="auto">
          <a:xfrm>
            <a:off x="4788024" y="692696"/>
            <a:ext cx="2232248" cy="37332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http://3.bp.blogspot.com/--Gpf1XnTT6A/VMTRvMtjOZI/AAAAAAAAAMA/HD73ZLvp6Mk/s1600/komixs%2B3eh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11" r="57463" b="48772"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</p:spPr>
      </p:pic>
      <p:pic>
        <p:nvPicPr>
          <p:cNvPr id="5" name="Picture 8" descr="http://www.chip.pl/blobimgs/2015/07/original/TJgcOff00k48fVRBWAHo.png"/>
          <p:cNvPicPr>
            <a:picLocks noChangeAspect="1" noChangeArrowheads="1"/>
          </p:cNvPicPr>
          <p:nvPr/>
        </p:nvPicPr>
        <p:blipFill>
          <a:blip r:embed="rId3" cstate="print"/>
          <a:srcRect t="59105" b="6532"/>
          <a:stretch>
            <a:fillRect/>
          </a:stretch>
        </p:blipFill>
        <p:spPr bwMode="auto">
          <a:xfrm>
            <a:off x="2195736" y="1628800"/>
            <a:ext cx="4680520" cy="576064"/>
          </a:xfrm>
          <a:prstGeom prst="rect">
            <a:avLst/>
          </a:prstGeom>
          <a:noFill/>
        </p:spPr>
      </p:pic>
      <p:pic>
        <p:nvPicPr>
          <p:cNvPr id="6" name="Picture 4" descr="http://1.bp.blogspot.com/-1fAe8gNK82c/UAgzvEBIMhI/AAAAAAAAAQQ/ER5KL-yjZpM/s1600/KUMPEL+cz.1+str.1.jpg"/>
          <p:cNvPicPr>
            <a:picLocks noChangeAspect="1" noChangeArrowheads="1"/>
          </p:cNvPicPr>
          <p:nvPr/>
        </p:nvPicPr>
        <p:blipFill>
          <a:blip r:embed="rId4" cstate="print"/>
          <a:srcRect l="66846" t="16316" r="9281" b="65555"/>
          <a:stretch>
            <a:fillRect/>
          </a:stretch>
        </p:blipFill>
        <p:spPr bwMode="auto">
          <a:xfrm>
            <a:off x="2195736" y="2149473"/>
            <a:ext cx="2520280" cy="2229479"/>
          </a:xfrm>
          <a:prstGeom prst="rect">
            <a:avLst/>
          </a:prstGeom>
          <a:noFill/>
        </p:spPr>
      </p:pic>
      <p:pic>
        <p:nvPicPr>
          <p:cNvPr id="7" name="Picture 6" descr="http://1.bp.blogspot.com/-INcQ7Mn7XiY/UAgz4IddZFI/AAAAAAAAAQo/6r_yF1aHv3k/s1600/KUMPEL+cz.1+str.4+copy.jpg"/>
          <p:cNvPicPr>
            <a:picLocks noChangeAspect="1" noChangeArrowheads="1"/>
          </p:cNvPicPr>
          <p:nvPr/>
        </p:nvPicPr>
        <p:blipFill>
          <a:blip r:embed="rId5" cstate="print"/>
          <a:srcRect l="81561" t="32209" r="2523" b="58675"/>
          <a:stretch>
            <a:fillRect/>
          </a:stretch>
        </p:blipFill>
        <p:spPr bwMode="auto">
          <a:xfrm>
            <a:off x="4712380" y="2204864"/>
            <a:ext cx="2163876" cy="2142238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365104"/>
            <a:ext cx="980306" cy="64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trzałka w prawo 9"/>
          <p:cNvSpPr/>
          <p:nvPr/>
        </p:nvSpPr>
        <p:spPr>
          <a:xfrm rot="11923210">
            <a:off x="5752896" y="4679817"/>
            <a:ext cx="662542" cy="28848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1.bp.blogspot.com/-oLxlweX6xLU/UMxH_VyPFTI/AAAAAAAABLk/kM17jii3w6o/s1600/KUMPEL+5+str+2+kolor+copy.jpg"/>
          <p:cNvPicPr>
            <a:picLocks noChangeAspect="1" noChangeArrowheads="1"/>
          </p:cNvPicPr>
          <p:nvPr/>
        </p:nvPicPr>
        <p:blipFill>
          <a:blip r:embed="rId2" cstate="print"/>
          <a:srcRect l="33263" t="37125" r="51024" b="46563"/>
          <a:stretch>
            <a:fillRect/>
          </a:stretch>
        </p:blipFill>
        <p:spPr bwMode="auto">
          <a:xfrm>
            <a:off x="539552" y="620688"/>
            <a:ext cx="3672408" cy="51241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55707" t="22846" r="27061" b="53529"/>
          <a:stretch>
            <a:fillRect/>
          </a:stretch>
        </p:blipFill>
        <p:spPr bwMode="auto">
          <a:xfrm>
            <a:off x="4427984" y="3041576"/>
            <a:ext cx="4716016" cy="38164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Elipsa 5"/>
          <p:cNvSpPr/>
          <p:nvPr/>
        </p:nvSpPr>
        <p:spPr>
          <a:xfrm>
            <a:off x="611560" y="0"/>
            <a:ext cx="4104456" cy="20608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187624" y="260648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O nie! Jakim prawem ona wstawiła moje zdjęcie!? Jeszcze tak brzydko wyszłam! Teraz cała klasa będzie się ze mnie śmiała!</a:t>
            </a:r>
            <a:endParaRPr lang="pl-PL" dirty="0"/>
          </a:p>
        </p:txBody>
      </p:sp>
      <p:pic>
        <p:nvPicPr>
          <p:cNvPr id="18437" name="Picture 5" descr="https://pixabay.com/static/uploads/photo/2012/04/26/14/14/internet-42583_960_7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88640"/>
            <a:ext cx="2304256" cy="23667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1.bp.blogspot.com/-oLxlweX6xLU/UMxH_VyPFTI/AAAAAAAABLk/kM17jii3w6o/s1600/KUMPEL+5+str+2+kolor+copy.jpg"/>
          <p:cNvPicPr>
            <a:picLocks noChangeAspect="1" noChangeArrowheads="1"/>
          </p:cNvPicPr>
          <p:nvPr/>
        </p:nvPicPr>
        <p:blipFill>
          <a:blip r:embed="rId2" cstate="print"/>
          <a:srcRect l="9670" t="4993" r="74296" b="79402"/>
          <a:stretch>
            <a:fillRect/>
          </a:stretch>
        </p:blipFill>
        <p:spPr bwMode="auto">
          <a:xfrm>
            <a:off x="0" y="0"/>
            <a:ext cx="4107672" cy="53732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rójkąt równoramienny 4"/>
          <p:cNvSpPr/>
          <p:nvPr/>
        </p:nvSpPr>
        <p:spPr>
          <a:xfrm rot="20711550">
            <a:off x="3122950" y="2326154"/>
            <a:ext cx="4968552" cy="576064"/>
          </a:xfrm>
          <a:prstGeom prst="triangle">
            <a:avLst>
              <a:gd name="adj" fmla="val 10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4788024" y="1412776"/>
            <a:ext cx="4680520" cy="201622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5508104" y="1628800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Ona mnie jeszcze popamięta!</a:t>
            </a:r>
            <a:endParaRPr lang="pl-PL" sz="2800" dirty="0"/>
          </a:p>
        </p:txBody>
      </p:sp>
      <p:sp>
        <p:nvSpPr>
          <p:cNvPr id="1026" name="AutoShape 2" descr="data:image/jpeg;base64,/9j/4AAQSkZJRgABAQAAAQABAAD/2wCEAAkGBxQSEhUSExQWFhUVGRcZFhgXFBYXFxoaHRgXGBcXGBgbHCggHRwlHRsWITEhJSkrLi4uGiAzODMsNygtLi0BCgoKDg0OGhAQGiwkHyQwLDQtLSwsLDcuLywsLywsLCwsLCw0LCw1LCwwNDQ0LCwvLCwvLCwsLCwsLCwsLCwvLP/AABEIAIEBhQMBIgACEQEDEQH/xAAcAAACAgMBAQAAAAAAAAAAAAAABQQGAQIDBwj/xABLEAACAAMEBAkHCQcDAwUAAAABAgADEQQFEiEVMUFRBhMiVGFxc5LTMjOBlKOz0gcjQlKRobTBwxQWcrHR4fBDYoI0U6IkY2TC8f/EABoBAQADAQEBAAAAAAAAAAAAAAACAwQFAQb/xAAtEQADAAIBAwIDCAMBAAAAAAAAAQIDEQQSITFBYQUTUSJxgZGhwfDxMkLRsf/aAAwDAQACEQMRAD8A9XWTMnTp4/aJstZbKqqnFUoZSMTypZNasdsdtEvzu0ew8GNrs89au0T3EqGUAK9Evzu0ew8GDRL87tHsPBhpBACvRL87tHsPBg0S/O7R7DwYaQQAr0S/O7R7DwYNEvzu0ew8GGkEAK9Evzu0ew8GDRL87tHsPBhpBACvRL87tHsPBg0S/O7R7DwYaQQBX7BYprtOBtdo5EzCv/T6sEtv+zvYxM0S/O7R7DwY2ujy7T2x91KhlACvRL87tHsPBg0S/O7R7DwYaQQAr0S/O7R7DwYNEvzu0ew8GGkEAK9Evzu0ew8GDRL87tHsPBhpBACvRL87tHsPBg0S/O7R7DwYaQQAr0S/O7R7DwYNEvzu0ew8GGkEAV6wWKa7TgbXaKJMwr/0+ri5bf8AZ3sYm6Jfndo9h4MbXR5dp7b9GTDKAFeiX53aPYeDBol+d2j2Hgw0ggBXol+d2j2HgwaJfndo9h4MNIIAV6Jfndo9h4MGiX53aPYeDDSCAFeiX53aPYeDBol+d2j2Hgw0ggBXol+d2j2HgwaJfndo9h4MNIIAr102KbMRma12iomz11WfUk50X/R3ARN0S/O7R7DwYzwe82/b2n8RNhnACvRL87tHsPBg0S/O7R7DwYaQQAr0S/O7R7DwYNEvzu0ew8GGkEAK9Evzu0ew8GDRL87tHsPBhpBACvRL87tHsPBg0S/O7R7DwYaQQAr0S/O7R7DwYNEvzu0ew8GGkEALeD7sZRDu0wrNnriYLiIWc6rXCAMgANWyCMXB5t+3tPv5kEAZuzz1q7RPcSoZQtuzz1q7RPcSoZQAQQRgmAMxqRHIzDWNS3TGd8mN9KPdHb0/yjRp1OnqiOzQRRXKp/4o9UklJ6nbHWEdsRl5SGhENLJODIGGo6xuO2kT43L+a3LWmj2o0tokQQQRsIC26PLtPbH3UqGULbo8u09sfdSoZQAQQRGt9sSUhd2CqBUsxoAN5+4U2kgR43o9SbekdZs0LsJ6AKmMS7QrGgOe45N9hzjz6+vlEw5WZAF/7k1TVukS8ju1/YKRTb54ZWmeMJmtToonp5NIyXzIl6Xf+fU6mH4Vltbr7P3/APP6Pdg2dI1acBlXPcASfsEfO0y/plAMb5auWxO+sb2PhROlnzk1dvJmOv3BqGILm7/1LK+E6/3R9DCcKgZgnVUEfzGvojpHj93/ACiTwuFyk4bnGBuijoMuvCTF+4I8KpdtDLQpNQAshINV2OpGTDYaajsFRF+Lkxkel5MfI4OXDPU12+pYoIII0GIW3R5dp7b9GTDKFt0eXae2/RkwygAggjWY1ASBU9dPv2QBtERrzlBsPGJXaMS5deceP8O/lBaaWs1nJoGIebqDEHMSk+qCPKapOdKChiiic5zd2Y12sW6dpjPefT0jXj4rpdz6gl2lGFVdSK0yYHPd1x0DA6o+cLuvVpb4kZpbbGRip9NMjHotw8O5lAk5lNNTlfsLEGnXlqOuozhHKTeqWieXg1K3L2elwREuy3rPlrMXURqrWh3RLjUnsxNa7MIIII9PBZwe82/b2n8RNhnCzg95t+3tP4ibDOACCCF973xLswUuSWc0RFzdzlqG4VFWNAKipEAMIjTrfKQlWmKpAqasBQbC270xRL34Zl1pLJQ/SAOYrXIkcru4dmZFRFQtE5pmZ5RqaYzWlddF1L6IwZufEdp7s6vG+FZMve/sr9T1W1cL7ImQmhjuUM1fSoIiHK4eWUmhanWCB3mAA9NI8smzSu0D+FREV7YPpmu405Q/zcYyr4hlb7Jfqb38I46Xdv8ANf8AD3ewXxKnGiHPMEU3UOvUaggggkUMMI8Jue+Xs4LSmxpSjKGw5VJ1awwqStDtO+o9b4PcIpdqAw5VFVzBDU8sKQda5VBAIqKgHKOlgzrKvc43L4lYK+q9GO4IIIvMgsuDzb9vaffzIILg82/b2n38yCAM3Z561donuJUMoW3Z561donuJUMoA1dqRwZ6wTWrGqCOdnzVV/LkmloyY5Maxs8bmWAIisLfZenkbOYEYLRymWgA0rnG2yuyM95Z7zj9PPsSYRwumqzHl/RpXq/wGI9ut+HJde/d1QnlXiyvgTNm8smuS6zmNRalK7BU7BXFHJmM8v6eS6cVdDLwmqMxGsE5nWrYa1+jWn364kx9NNKpTRkYtujy7T2x91KhlC26PLtPbH3UqGUSBztE5UVnY0VQST0CPI+GHCkz2wqKqDVV301M3Vs9PSYf/ACoXtMEtElgGWWAc1GbUqiDf9Y7gKnWI82cjMschm7bz9UdEc3mZnvoR3/hXEnp+bXn09jiav85MOX8+gCItonluSowqNn5tG86aZjV2DUNgERZszYP/ANjFKOvb/I5O9Mh6TDSXZcctQ+VQAppmDWg9BqBT+sc7usBY4mHJG/bFjsNi4w8oUUa8vu6/5fdEt99IpaSluijzcUpyjax10I3joh1wa4QGy2mTNrQKwxZ/QJpM6+ST6abonXvcxw4Wzp5uZ16kbp1AE6+vXXLBdc+bM4mUCJw8itByxUrry2Ek6qAmL506T9THVOYc+Zaf9H1NBFXu2/2FFmPLmMgpMEpHJqBygvKOJh9UCvRsix2a0LMVXRgysKqQagjfHUmlXg+eqHPkhXR5dp7b9GTDKFt0eXae2/RkwyiRAI89+U7hYZEiZLlHlOOLxAigLVxjfUKD3jtFIvtpcKjMxoACSdwAqY+ceHd4tOtTy6UEksgXYCMj9gVV616Yry1pF2GOplclk6tkd5bRyljKNgYyNG6XpkqVDaxWjYYSKYmSJm0xTc7Rtx1tHoHAnhGZE3ia1BoQu8CuIDpoSQP6Cvr0qYGAYajHzFbbSC/IJBG0ZEEUIII3ZZ9Ee1fJrfvHSEDMcTBgQdkyXhEwDYAVaW4A+s26NPGt66Wc3mY1vqRdoIII2GAWcHvNv29p/ETYZws4Pebft7T+ImwzgDk88Z5jk1qdg6z+UeUcKb646cSoIABAJ8pqE91a13HPZSsXnhZaeKkYUQnEQqKMz/xUZltgGuuzbHkF4FvpchjXGrUYjPIVBIrSmQrlnrKxg5t010T+L/Y6nw7FHV13+C/f7glnEaDIaydnoG3riRxv0VH9T/aF1ntBKqiAn6zbzXWTq9FaxLY4UqcgagtsNNYU01DbHHcNM+jnImiNPm5kKajVXp20iO0rEpNMlpU9ZpDOQV10NDlqJr0V1fZXrjhNUNjA1UBAGoEGjHrpTP8AvWyJ9SrJS8bEFpllM16/z/l/Mw+4H3+0pqA0QlTMBNAGBGGemqjrT/koKnZRFapueHoP8oi2GdgmA7DkY1rqS6l5Rz66afRXh+T6euO8haZEucMsQ5Qz5LA4XXPcwI9ET4oHyUXmzy3ltSgwlCCSThAlsGGyiiVTfUmL/HWiuqVX1ODljotz9GLLg82/b2n38yCC4PNv29p9/MgiRWZuzz1q7RPcSoYsIXXZ561donuJUMoAhTDyqHI/5mIzC+/WLckEqc8x9Easuk1+/ohFdFqtNWpNJUEZTURqnOvKWjDLDv1+gYJwqbqi5Q6XYtjmB5uULJd6NqmSj/EnKHdrWCdeaDMEEba4ga7qBTHt1Up6Hy6+h1n2cNnqMc587AiL/EW6M8v5xHe9V+so9Due6F/OIU+fiJYKTStWcgDIVyRegHXnHIfHvdVinu+z9PVP9iyYr1MWy0g8lfKOrdnt6umOtlsYkojVqZnlHaWqAfRX7ABCWyzyfnDmxOZO7PLqpT7Icm2B5aS86hqg9FakdcZqw9N7r20/dNbX4rfk8qn4LJdqUQU1HZ+cTYjWNeSo+qPvP9v5xJj6rCtRK9kZ2Lbo8u09sfdSol22WWWgNB9Kgzw0NQu4nIV3ViJdHl2ntj7qVG1/WtZciYWqeQ2QNCaDfs2Z9I2kRNvSCW3pHkPC6++PnYZWUuUWlyfq1r87NG+pyB3AZ1NIqt5TMxKXeMtpNQf8MOJFgmzTilpRaeVkqdUsCowjUNn8UMrg4PIJ0pp6rgJPGEscxyylTrAJ4vFWmVaxyOirvqZ9Us2PBi6E/Qq37MzDDUBdp3n84sFi4KHiVnqVfFi5NTiAUkVw0zzVsq/2dXjc8rjiUNFohaWkzGiOVBdFelWAO/7tUcHszyeVIag1tLarK2rMHWp+2u6Hy+ltV+hW+U7lPGtfec7JdoajGoXYD5Rpt6Or7zrhzYbMGdJYooYgV3f3/ONJU3GAxFCdY6Y0nD7iCKGhBBqCDvBAMEknsqqqv17jS9bvkiUzymY4HMqYHBzbUaAgVzI1ZEdUUu3DiZgeUwQsDLJLEcg8pwrVBUky1FakgVpSLFa7ZMm0EyYXw6qhQAaUrRQBWhOfSd8b8C7JxlvrQ4ZKFidmI8lV9OJj/wAfssdK8qUdilRWLDTyvf8APBCuGbNmlFkysRUiiyspYA1Y5tKIu2lCSK0BMen3Jdws8lZVcRGJmOqruxdyBsBZmIGyJ0EbsWFYzl5+Q8uu2kLbo8u09t+jJhlC26PLtPbfoyYZRcZxLwmtmCWw2KjzG6lUso9JB1bumPnO75bWicxcktMxM5yqSxJNK5AnP7Y944cVEi0kaxImMeVTKmYB2EYZfeO+PDuCbfPBNTPkpO8CtIyclvXY3cRLfchWyzlGIPoNKA50qP6bDWOBMXs3ZWXLDcvkipKHAzU5ZViKMCanI9O+tft1w5nBUdDUOf8AtOsjrEZZzLxXY1PE/KEqTK09P9o7SJLzmwpq39f5/wB9gJjvL4PTy1MFBWmIkU698XO5boWUhwgFqbdp6esx5kzTPjuyURT7eEI7RdPFSWxKSVwsHpkQwZWT0U+wiGvyVXoRO4gnXimIddGloa0G8oT3BE+/mX9nnUFEEt88TsW5IwMQ4GBycdUGQ5O+Kn8nc6l42cA0JdqbsXFsVB62Cj0xfilp/UpzNVHZa7M+lJT1AO+NoX3LOxS6bFZgv8GI4P8AxoOsGGEbzlsWcHvNv29p/ETYZws4Pebft7T+ImwzgCu8KLWZKF5YxT2DCWTSksUFSK5DMrnmSSMmApHj8u5JgtHz/KRVQywuJpdWmhXGGubYGZizA6ukU9L4eF0mS2/02ovpFdf2j74QyJpJpGHPl1etHU4uHeLafr/4JDcLPMcryE2YqsN5olRlWpzpSuoxJa4CKYSrvTzkypw02Ko1V3LhGv0z7znlcAIxS2bDNAJDAEcl1IzDK2E9GZ1gESbIHCgTCGYVGIZYgCQrEUADEUJAyBJplGd61s1J1vX6imy3Kqv845mvroclArrw6qVyG3LrjS+bOBNU5UZWU/d/QQzwqk3LlTbQVVFqKnCpIUblAxsa/WO8CIt4SnmSTkBMVmoNgdWKlekVWlduvKI1Lck4yJX3fc8/vaRhb7fzhYo5Q3VzhzfPKzJpXOlCDU6qZZHroOkZRJ4NcDp1smIsvyT5b4ThUV+t5JPRXYdcMW6SXqxnSmm/RF7+R27XM6dazyUMsS1FMmqwbEerDQdDV2iPVYgXHdMuySUkShRUHpJ2sTtJifHVxwohSvQ4ebK8uR2/UWXB5t+3tPv5kEFwebft7T7+ZBEyozdnnrV2ie4lRwvW9sAKpRnNKIMiATQOzEgAffnHe7PPWrtE9xKhDbrrM+c4TkkkF+SxWgyFDiArydeeqkU57cz9nyz1C6XPnTkec2KpYIGqmapWtMGQoWpX/BNu4suRNQdRIGvaPz9BizPdw4pZa1GAAKTSuQpnTfCOdLPknJlOW6o/IjI9Bh3melm/DlTx9ASZrEtWlAaDIbz91Kbs69EdGFdcc5UwHoO0HX/nTqgmTgMhmdw1+nYPTFZ709zlb5oRC26mW3yhlXd98a2SYXUZDXQ0NKgDIjrNN2s66VKq1hmfP+tOqGllUqgRSSWyWvT+UWVCUl14elJ7IMuwjA5Uigd6iurUQOvNqdA6IkcHlUzaNSqnkgka8qHpyINOkdMOriuZ1T/1BV2NRhA5IFSde3ZTdC697jozOjMgUE8jlMBiLNkTnUHInUQegRjycZpq9fgc66TptFtl6sv86Y2hNcN4PMGFxSlQK0DGlCNRNThOe4iHMb8dq52ili26PLtPbH3UqI/CG6TPR/pjCKSTyVcqcQV21lK0OEYa0oSQaCRdHl2ntj7qVDKJtbPU2ntHl9/2yfVZcuXaEfEARxEwth3BlUqRUAchgo1nUYisjLyX8oBQ1SCcQRVYGmVQwIy3R61FL4WXNM4xp0tcUtgC1BVkbUTh1lSAuqpBqaUJIyZsL6Xrub+NyZVrqSRWpZjdpgAJOQGZJ1ADWYjpaaitNe41B6jEW+gZtnnS18p5bqvWVIAjEteGdOk/KRvct/SLVj4l8WAgNyWU51ocxqNDDJiKZx518nFhmWfjpk5SmLCoDZHIkk0OzMU35xc/2tppKSZbzDq5KlvtoDQdJiWXU05nuV4eqoVX2M2m1UUnVF6+Tu6zKs3GuKTLQcZ34P8ATHd5VNhcxX7k4DT5ro9rwpKBqZVcTN/tanJAOVczUVFBWselRo4mGpfVRk5/Jm0oh9vUIIII3HLFt0eXae2/RkwyhbdHl2ntv0ZMMoAoHyo2nirFa2BzmFJXVXAGp1qR9keESp5RldTRlbEOsHKPZvlqGGxJiNC8+gGWfnGBPUqr9ojxSM2RbZrxPUnrV0TVmSxNQ5TFSuQrRAVRGI1hKsAOvXEkyxuH2R5hcl+zbMTgoynWjVpXeNxj1Dg/Kn2uyJaklVVy4wq4LDA7ISQaZVGypijkRNY5Uy+peX7fz2OljzYlKXhmHepzoAKAahszA6NUBy1RzLEMQ4wnUFcYWptJVqHM/wAon3Jckye3IylbW2LvC7+rZ0AxlwxXzE9b16FzuIXU2tFL4bXoFlcQDy5lCw3IDXPrIHorFMu+0tKmy5yAlpLrNy/2MGz6Mtcen318k1pnWudMSbKWSzEoXZ2elMlwhaUFANeqkXrgpwCs1gaY6AzGfIGYEYouYKKcNaHbvpHUqau3T7HMzcpXTocXZMU8WyZpMlllP+3ErS6eiYYZxgCMxcc8WcHvNv29p/ETYZws4Pebft7T+ImwzgBRwpu39okMoFWXlKN9NaitMyKgVNK0rFCsyU6+mtfTXOu8HOPVIrnCC4sRM2UOVrdRt/3KPrdG3r158+HrW15NfF5Hy3014ZU50oNkRGxcVIqKjWKio9Ec7azCWxl0L4TxdfJLHJandWlY5SrEqy1Qa1zxHyi21ydZJNa76mMGvqdTe/BwtKqzy5lPnJRJluMmUkYWodxGzq2gR1M8BdWQBrtPpJ1k7zHKeQusiNLuu6dbZnFyhhQZs5Bou4nedyj7tYiuqvsom1Erqfb3E7rZsWOejPyjgUZLXIvjNRXDiQ9TCtaiLFZLQshQ6AS6MrDC2PFmK4iczyQfQNcW2+eBcqdZpclOQ0lsattJKlWxdYPTQhcjSkRrl4DBABPdXUEES0UquWoM1asOgBQdRBFRGycFy0l4OdfJx2m35+nsWuwV4qXiriwLWta1oK1rn9sd4II2nOFlwebft7T7+ZBBcHm37e0+/mQQBi7/ADtr7RPcSoLnk0GMbVUddAST9rU6aV2xm7fPWrtE9xKhlEXCbVAzEa2WJZoocjsI1iJEESPU9d0IZlzzNXIdRqrWv2U/OIErHxjSllEFdnIAOSnI1p9Iffui2wRW8aLlyK9Ss6JnMa4FX+Jx/wDWsOLvuxZfKPKbfsG+kToIkoSPLz3S0zMc50oMKEAitaERvBEikXT7oQsHAAalDlySK1zH+HpjtYrM6E1YFT9EAgA9FTkKbP71lwRBY5VdSXc92Lro8u09sfdSoYwtuny7T2x91KhlWJnhmCMVgrACm8eDdnnEsyYWNSWQlCSdrUyY/wAQMQU4E2eubTWG4uAP/FQfviyVgrEHjl92kWTmyStKn+Yks/BGxp/oq/aEzB9jkiHMqUFFFAUDUAAB9gjasFYkpU+ERq6p7p7MwRisFY9ImYIIIAW3R5dp7b9GTDKFl0+Xae2/RkwyrAEa8Lukz1wTpUuata4ZiK4rvowMVyb8m92s1f2YAcvkhmC8tQpNK5UAGGlMJzFDFsrBWPNI9VNeCh2L5JLBLYMeNmUYMFeYCuRBoQFFQaZg66mLrYLDLkIJUmWsuWtaIihVFSSaAZZkk+mO9YKwSS8B035MMgOsA9cbRisFY9PDMEFYIAIIIIAWcHvNv29p/ETYZwr4P+bft7T+ImwzrAGYIxWCsAJr34PLNqyHi3OZyqhO9l39Ip01hInAyY1DMnIKbFVm+8svTsi6VgrFdYop7aLpz5JWkysWfgVJBBmMz02DkA9dKn7CIsdlsyS1CIoVRqAFBHSsFYlMTPhELyVf+T2ZgjFYzWJEAggggBZcHm37e0+/mQQXB5t+3tPv5kEAQ5N5y5U+0q4mVLoeRJnTBTiZQ1ohAOWrXEr94JO6d6pafDje7PPWrtE9xKhlACr94JO6d6pafDg/eCTuneqWnw4awQAq/eCTuneqWnw4P3gk7p3qlp8OOrX1IDOvGKWlecAqSp5NFagyY4loNZrlGDfln4tZvGrgZiimtSXGLEgXXiGF6rSowtXUYA5/vBJ3TvVLT4cH7wSd071S0+HHGzcKbO0lJzzERX40rVwQUluUabUZcX5JLahiFTnEiffCC0S5AaXVq46zAGBwgooXazVqBlkpO6oGv7wSd071S0+HB+8EndO9UtPhxvdt7rPmTFQqUQLhcNXGakPQAUwg0FcRJOLIAAsygBV+8EndO9UtPhwfvBJ3TvVLT4cNYIArV135KDWjKdnOJ/6W0n/Tlf8At5RP0/J3TvVLT4cdLo8u09sfdSoZQAp0/J3TvVLT4cGn5O6d6pafDhjaJ2BcVGboUYj9ghQeFUgoHXjGxCawCyZjHDLbC7kBfJxUAP0tlYA7afk7p3qlp8ODT8ndO9UtPhxwsnCRDLsrTVdWtIk4QqMyl5iB8KkDMAYiTsCkmgBMYPCmQkozZr0CIjsVSYVwvNaUpHJqeUpruyJoCIAkafk7p3qlp8ODT8ndO9UtPhwTr9lq5UuqqnG8YzBgBxaI7ENTDQBszXYRsMcn4USFRnfjUwiUaPImq5E1xLllUK4jViAQBUbQKiAOun5O6d6pafDg0/J3TvVLT4caLwgls0tVOEme0l1mI6urCzvaMNKZHAFapywnXWgjtdt+yZ7BELVZDMl4pboJksEAvLLAYlBZO8p1MKgaafk7p3qlp8ODT8ndO9UtPhw2ggCtXXfkoPaMp2c6o/8AS2k/6UkZ/N5RP0/J3TvVLT4cdLo8u09t+jJhlACnT8ndO9UtPhwafk7p3qlp8OG0R7wtqSJbTZhIRBU0UseoKoJJOoACpgCDp+TuneqWnw4NPyd071S0+HG0+/ZaCXiWaGmsyInEuXLKpY5AZDCCa6umI8rhZZmUuC4Xipk4M0mYoZJdOMw1UcpcQquvXlkaAdtPyd071S0+HBp+TuneqWnw45X3wjSzjJWmODZaqARyZ88SFatDUg4jh20AyrWOszhDJV8Bx1Blq54pystplMCzGAorHEpIPkhlJoCCQDT8ndO9UtPhwafk7p3qlp8OOdy3+s8lD5wTLSuFathSVaJshXc6lxcXlXWcVK4TR1ACnT8ndO9UtPhwafk7p3qlp8OG0EAVm478lCWwIneetJystpOufMOyXDDT8ndO9UtPhxvwe82/b2n8RNhnACnT8ndO9UtPhwafk7p3qlp8OG0EAKdPyd071S0+HBp+TuneqWnw4l3pbuIlmYUZ1WpbC0pcKgEl2aa6KFFM84r8nhkpmPiR1QSLLMVDL+eEyfNmS0lOMWFWb5nCpp5RJNK0Aa6fk7p3qlp8ODT8ndO9UtPhxAtvCcGUyokyXaWdpKSnWUXWbxXGgn50SmHF0fKZQ6q1qBImXu7TZcmVLnNTi2ntglfNqwJCvimLRzkTgDkKDkMSmAO+n5O6d6pafDg0/J3TvVLT4cNoIAU6fk7p3qlp8ODT8ndO9UtPhw2ggBTwZmh5LMK0M60EVVlPn5mtWAI9Igje4PNv29p9/MggDN2eetXaJ7iVDKEqT2kzp9ZM1g7oylFBBHFS1P0hnVTHfS55vaO4vxQAzghZpc83tHcX4oNLnm9o7i/FAEO1XLN4uesqYFabPWbkzpVRxQaWXTlKWVCuJdVRr1REsXB+fKwzFaU0xZ02ZhYzMGCYgTBjOJsS0U4yDWhyXFyW+lzze0dxfig0ueb2juL8UAJbLwctMlBgeSztKmyphZHCDHNeasxFBJoMbAyyc+TyhTPtJ4NvLnKZTYEAlh2E2bimKktZZEyR5ouQoHG5MAFGwQ00ueb2juL8UGlzze0dxfigDTg5YpsiUlnfiyklEly3SoZgoCgslAENAMgSK7tUNoWaXPN7R3F+KDS55vaO4vxQAzghZpc83tHcX4oNLnm9o7i/FAGbo8u09sfdSoZQgu+3sjTibPP5czEvIXVglr9bepiZpc83tHcX4oA3v6wPaJLSUmcUXoCwBNVqMSZMpGIVUlSCATQg0MQJtxTeQUnS5bLLaS2Cz0l8USCvFoZhwOlMjVlzNVOVJmlzze0dxfig0ueb2juL8UAQLv4OzJMyU4nIyyZUuSgeSxZUUKJmBhNAVnKgklTqUZgQHgmhNmLTGKyFmqy0GGaszMBx/tajCm0dMT9Lnm9o7i/FBpc83tHcX4oAWSOB6fs6WeZNeYAlpSaxyaZ+0V4xiR5JzNKast0YkcEgEKMZAOOQwaTZFksRJnJOAmEOcRYoASMIFSQIaaXPN7R3F+KDS55vaO4vxQBFm8G1acZxc52jjytP/hmxlK11UOKu/Lpjnwb4MLZCKcQQicWjLZUlTsPJ87NVqOThFcKoCc6aonaXPN7R3F+KDS55vaO4vxQAzghZpc83tHcX4oNLnm9o7i/FAGbo8u09t+jJhlCC77cyNOJs8+jzcS8hdXFy1+tvUxM0ueb2juL8UAM4j3hZ+MlPLGHlAjlpxiZ6wyEjEp1EVERNLnm9o7i/FBpc83tHcX4oAh3Rwc4niyZgPFu7hUl4JS4pfF4JSFm4tB5WGpzLb8svwZVpSSmclVlT5RoACRNABPQQB0xL0ueb2juL8UGlzze0dxfigBXM4LzJmNp1oDTGWzBSknAqmzzzPlkoXYmrEBsxWhphrlluCgM8zz+zu0xpbzuMsgdi6IiYpLl6ygQi5HHQiozJqz0ueb2juL8UGlzze0dxfigCJc/BsWaY0yVMI42ZOmT1w8mYZk2ZNU0ryXTEExjylFCDRcL6Fmlzze0dxfig0ueb2juL8UAM4IWaXPN7R3F+KDS55vaO4vxQAcHvNv29p/ETYZxX7otzS0ZWs8+pmz28hdTzndfpbiIm6XPN7R3F+KAGcELNLnm9o7i/FBpc83tHcX4oA3vq6haUVC7KqurkKFIfDXCrhgQVxUam9RsqIiWzg2k0uzzJmN0kLjGAFWkTXnSpijDTEHetCCpwgEa6yNLnm9o7i/FBpc83tHcX4oAhzeDIZHVpzsZr45peXIcTOQJaoUaWVCqqrQKAaipJq1elg4OiQU4mdNRVSUjL82wcSwFUtiQ0YqMJw0ypQCgMSNLnm9o7i/FBpc83tHcX4oAZwQs0ueb2juL8UGlzze0dxfigBnBCzS55vaO4vxQaXPN7R3F+KAC4PNv29p9/MgjNwIwlEsrIWmz2CtStGnOy1oTrBB9MEAMoIIIAIIIIAIIIIAIIIIAIIIIAIIIIAIIIIAIIIIAIIIIA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data:image/jpeg;base64,/9j/4AAQSkZJRgABAQAAAQABAAD/2wCEAAkGBxQSEhUSExQWFhUVGRcZFhgXFBYXFxoaHRgXGBcXGBgbHCggHRwlHRsWITEhJSkrLi4uGiAzODMsNygtLi0BCgoKDg0OGhAQGiwkHyQwLDQtLSwsLDcuLywsLywsLCwsLCw0LCw1LCwwNDQ0LCwvLCwvLCwsLCwsLCwsLCwvLP/AABEIAIEBhQMBIgACEQEDEQH/xAAcAAACAgMBAQAAAAAAAAAAAAAABQQGAQIDBwj/xABLEAACAAMEBAkHCQcDAwUAAAABAgADEQQFEiEVMUFRBhMiVGFxc5LTMjOBlKOz0gcjQlKRobTBwxQWcrHR4fBDYoI0U6IkY2TC8f/EABoBAQADAQEBAAAAAAAAAAAAAAACAwQFAQb/xAAtEQADAAIBAwIDCAMBAAAAAAAAAQIDEQQSITFBYQUTUSJxgZGhwfDxMkLRsf/aAAwDAQACEQMRAD8A9XWTMnTp4/aJstZbKqqnFUoZSMTypZNasdsdtEvzu0ew8GNrs89au0T3EqGUAK9Evzu0ew8GDRL87tHsPBhpBACvRL87tHsPBg0S/O7R7DwYaQQAr0S/O7R7DwYNEvzu0ew8GGkEAK9Evzu0ew8GDRL87tHsPBhpBACvRL87tHsPBg0S/O7R7DwYaQQBX7BYprtOBtdo5EzCv/T6sEtv+zvYxM0S/O7R7DwY2ujy7T2x91KhlACvRL87tHsPBg0S/O7R7DwYaQQAr0S/O7R7DwYNEvzu0ew8GGkEAK9Evzu0ew8GDRL87tHsPBhpBACvRL87tHsPBg0S/O7R7DwYaQQAr0S/O7R7DwYNEvzu0ew8GGkEAV6wWKa7TgbXaKJMwr/0+ri5bf8AZ3sYm6Jfndo9h4MbXR5dp7b9GTDKAFeiX53aPYeDBol+d2j2Hgw0ggBXol+d2j2HgwaJfndo9h4MNIIAV6Jfndo9h4MGiX53aPYeDDSCAFeiX53aPYeDBol+d2j2Hgw0ggBXol+d2j2HgwaJfndo9h4MNIIAr102KbMRma12iomz11WfUk50X/R3ARN0S/O7R7DwYzwe82/b2n8RNhnACvRL87tHsPBg0S/O7R7DwYaQQAr0S/O7R7DwYNEvzu0ew8GGkEAK9Evzu0ew8GDRL87tHsPBhpBACvRL87tHsPBg0S/O7R7DwYaQQAr0S/O7R7DwYNEvzu0ew8GGkEALeD7sZRDu0wrNnriYLiIWc6rXCAMgANWyCMXB5t+3tPv5kEAZuzz1q7RPcSoZQtuzz1q7RPcSoZQAQQRgmAMxqRHIzDWNS3TGd8mN9KPdHb0/yjRp1OnqiOzQRRXKp/4o9UklJ6nbHWEdsRl5SGhENLJODIGGo6xuO2kT43L+a3LWmj2o0tokQQQRsIC26PLtPbH3UqGULbo8u09sfdSoZQAQQRGt9sSUhd2CqBUsxoAN5+4U2kgR43o9SbekdZs0LsJ6AKmMS7QrGgOe45N9hzjz6+vlEw5WZAF/7k1TVukS8ju1/YKRTb54ZWmeMJmtToonp5NIyXzIl6Xf+fU6mH4Vltbr7P3/APP6Pdg2dI1acBlXPcASfsEfO0y/plAMb5auWxO+sb2PhROlnzk1dvJmOv3BqGILm7/1LK+E6/3R9DCcKgZgnVUEfzGvojpHj93/ACiTwuFyk4bnGBuijoMuvCTF+4I8KpdtDLQpNQAshINV2OpGTDYaajsFRF+Lkxkel5MfI4OXDPU12+pYoIII0GIW3R5dp7b9GTDKFt0eXae2/RkwygAggjWY1ASBU9dPv2QBtERrzlBsPGJXaMS5deceP8O/lBaaWs1nJoGIebqDEHMSk+qCPKapOdKChiiic5zd2Y12sW6dpjPefT0jXj4rpdz6gl2lGFVdSK0yYHPd1x0DA6o+cLuvVpb4kZpbbGRip9NMjHotw8O5lAk5lNNTlfsLEGnXlqOuozhHKTeqWieXg1K3L2elwREuy3rPlrMXURqrWh3RLjUnsxNa7MIIII9PBZwe82/b2n8RNhnCzg95t+3tP4ibDOACCCF973xLswUuSWc0RFzdzlqG4VFWNAKipEAMIjTrfKQlWmKpAqasBQbC270xRL34Zl1pLJQ/SAOYrXIkcru4dmZFRFQtE5pmZ5RqaYzWlddF1L6IwZufEdp7s6vG+FZMve/sr9T1W1cL7ImQmhjuUM1fSoIiHK4eWUmhanWCB3mAA9NI8smzSu0D+FREV7YPpmu405Q/zcYyr4hlb7Jfqb38I46Xdv8ANf8AD3ewXxKnGiHPMEU3UOvUaggggkUMMI8Jue+Xs4LSmxpSjKGw5VJ1awwqStDtO+o9b4PcIpdqAw5VFVzBDU8sKQda5VBAIqKgHKOlgzrKvc43L4lYK+q9GO4IIIvMgsuDzb9vaffzIILg82/b2n38yCAM3Z561donuJUMoW3Z561donuJUMoA1dqRwZ6wTWrGqCOdnzVV/LkmloyY5Maxs8bmWAIisLfZenkbOYEYLRymWgA0rnG2yuyM95Z7zj9PPsSYRwumqzHl/RpXq/wGI9ut+HJde/d1QnlXiyvgTNm8smuS6zmNRalK7BU7BXFHJmM8v6eS6cVdDLwmqMxGsE5nWrYa1+jWn364kx9NNKpTRkYtujy7T2x91KhlC26PLtPbH3UqGUSBztE5UVnY0VQST0CPI+GHCkz2wqKqDVV301M3Vs9PSYf/ACoXtMEtElgGWWAc1GbUqiDf9Y7gKnWI82cjMschm7bz9UdEc3mZnvoR3/hXEnp+bXn09jiav85MOX8+gCItonluSowqNn5tG86aZjV2DUNgERZszYP/ANjFKOvb/I5O9Mh6TDSXZcctQ+VQAppmDWg9BqBT+sc7usBY4mHJG/bFjsNi4w8oUUa8vu6/5fdEt99IpaSluijzcUpyjax10I3joh1wa4QGy2mTNrQKwxZ/QJpM6+ST6abonXvcxw4Wzp5uZ16kbp1AE6+vXXLBdc+bM4mUCJw8itByxUrry2Ek6qAmL506T9THVOYc+Zaf9H1NBFXu2/2FFmPLmMgpMEpHJqBygvKOJh9UCvRsix2a0LMVXRgysKqQagjfHUmlXg+eqHPkhXR5dp7b9GTDKFt0eXae2/RkwyiRAI89+U7hYZEiZLlHlOOLxAigLVxjfUKD3jtFIvtpcKjMxoACSdwAqY+ceHd4tOtTy6UEksgXYCMj9gVV616Yry1pF2GOplclk6tkd5bRyljKNgYyNG6XpkqVDaxWjYYSKYmSJm0xTc7Rtx1tHoHAnhGZE3ia1BoQu8CuIDpoSQP6Cvr0qYGAYajHzFbbSC/IJBG0ZEEUIII3ZZ9Ee1fJrfvHSEDMcTBgQdkyXhEwDYAVaW4A+s26NPGt66Wc3mY1vqRdoIII2GAWcHvNv29p/ETYZws4Pebft7T+ImwzgDk88Z5jk1qdg6z+UeUcKb646cSoIABAJ8pqE91a13HPZSsXnhZaeKkYUQnEQqKMz/xUZltgGuuzbHkF4FvpchjXGrUYjPIVBIrSmQrlnrKxg5t010T+L/Y6nw7FHV13+C/f7glnEaDIaydnoG3riRxv0VH9T/aF1ntBKqiAn6zbzXWTq9FaxLY4UqcgagtsNNYU01DbHHcNM+jnImiNPm5kKajVXp20iO0rEpNMlpU9ZpDOQV10NDlqJr0V1fZXrjhNUNjA1UBAGoEGjHrpTP8AvWyJ9SrJS8bEFpllM16/z/l/Mw+4H3+0pqA0QlTMBNAGBGGemqjrT/koKnZRFapueHoP8oi2GdgmA7DkY1rqS6l5Rz66afRXh+T6euO8haZEucMsQ5Qz5LA4XXPcwI9ET4oHyUXmzy3ltSgwlCCSThAlsGGyiiVTfUmL/HWiuqVX1ODljotz9GLLg82/b2n38yCC4PNv29p9/MgiRWZuzz1q7RPcSoYsIXXZ561donuJUMoAhTDyqHI/5mIzC+/WLckEqc8x9Easuk1+/ohFdFqtNWpNJUEZTURqnOvKWjDLDv1+gYJwqbqi5Q6XYtjmB5uULJd6NqmSj/EnKHdrWCdeaDMEEba4ga7qBTHt1Up6Hy6+h1n2cNnqMc587AiL/EW6M8v5xHe9V+so9Due6F/OIU+fiJYKTStWcgDIVyRegHXnHIfHvdVinu+z9PVP9iyYr1MWy0g8lfKOrdnt6umOtlsYkojVqZnlHaWqAfRX7ABCWyzyfnDmxOZO7PLqpT7Icm2B5aS86hqg9FakdcZqw9N7r20/dNbX4rfk8qn4LJdqUQU1HZ+cTYjWNeSo+qPvP9v5xJj6rCtRK9kZ2Lbo8u09sfdSol22WWWgNB9Kgzw0NQu4nIV3ViJdHl2ntj7qVG1/WtZciYWqeQ2QNCaDfs2Z9I2kRNvSCW3pHkPC6++PnYZWUuUWlyfq1r87NG+pyB3AZ1NIqt5TMxKXeMtpNQf8MOJFgmzTilpRaeVkqdUsCowjUNn8UMrg4PIJ0pp6rgJPGEscxyylTrAJ4vFWmVaxyOirvqZ9Us2PBi6E/Qq37MzDDUBdp3n84sFi4KHiVnqVfFi5NTiAUkVw0zzVsq/2dXjc8rjiUNFohaWkzGiOVBdFelWAO/7tUcHszyeVIag1tLarK2rMHWp+2u6Hy+ltV+hW+U7lPGtfec7JdoajGoXYD5Rpt6Or7zrhzYbMGdJYooYgV3f3/ONJU3GAxFCdY6Y0nD7iCKGhBBqCDvBAMEknsqqqv17jS9bvkiUzymY4HMqYHBzbUaAgVzI1ZEdUUu3DiZgeUwQsDLJLEcg8pwrVBUky1FakgVpSLFa7ZMm0EyYXw6qhQAaUrRQBWhOfSd8b8C7JxlvrQ4ZKFidmI8lV9OJj/wAfssdK8qUdilRWLDTyvf8APBCuGbNmlFkysRUiiyspYA1Y5tKIu2lCSK0BMen3Jdws8lZVcRGJmOqruxdyBsBZmIGyJ0EbsWFYzl5+Q8uu2kLbo8u09t+jJhlC26PLtPbfoyYZRcZxLwmtmCWw2KjzG6lUso9JB1bumPnO75bWicxcktMxM5yqSxJNK5AnP7Y944cVEi0kaxImMeVTKmYB2EYZfeO+PDuCbfPBNTPkpO8CtIyclvXY3cRLfchWyzlGIPoNKA50qP6bDWOBMXs3ZWXLDcvkipKHAzU5ZViKMCanI9O+tft1w5nBUdDUOf8AtOsjrEZZzLxXY1PE/KEqTK09P9o7SJLzmwpq39f5/wB9gJjvL4PTy1MFBWmIkU698XO5boWUhwgFqbdp6esx5kzTPjuyURT7eEI7RdPFSWxKSVwsHpkQwZWT0U+wiGvyVXoRO4gnXimIddGloa0G8oT3BE+/mX9nnUFEEt88TsW5IwMQ4GBycdUGQ5O+Kn8nc6l42cA0JdqbsXFsVB62Cj0xfilp/UpzNVHZa7M+lJT1AO+NoX3LOxS6bFZgv8GI4P8AxoOsGGEbzlsWcHvNv29p/ETYZws4Pebft7T+ImwzgCu8KLWZKF5YxT2DCWTSksUFSK5DMrnmSSMmApHj8u5JgtHz/KRVQywuJpdWmhXGGubYGZizA6ukU9L4eF0mS2/02ovpFdf2j74QyJpJpGHPl1etHU4uHeLafr/4JDcLPMcryE2YqsN5olRlWpzpSuoxJa4CKYSrvTzkypw02Ko1V3LhGv0z7znlcAIxS2bDNAJDAEcl1IzDK2E9GZ1gESbIHCgTCGYVGIZYgCQrEUADEUJAyBJplGd61s1J1vX6imy3Kqv845mvroclArrw6qVyG3LrjS+bOBNU5UZWU/d/QQzwqk3LlTbQVVFqKnCpIUblAxsa/WO8CIt4SnmSTkBMVmoNgdWKlekVWlduvKI1Lck4yJX3fc8/vaRhb7fzhYo5Q3VzhzfPKzJpXOlCDU6qZZHroOkZRJ4NcDp1smIsvyT5b4ThUV+t5JPRXYdcMW6SXqxnSmm/RF7+R27XM6dazyUMsS1FMmqwbEerDQdDV2iPVYgXHdMuySUkShRUHpJ2sTtJifHVxwohSvQ4ebK8uR2/UWXB5t+3tPv5kEFwebft7T7+ZBEyozdnnrV2ie4lRwvW9sAKpRnNKIMiATQOzEgAffnHe7PPWrtE9xKhDbrrM+c4TkkkF+SxWgyFDiArydeeqkU57cz9nyz1C6XPnTkec2KpYIGqmapWtMGQoWpX/BNu4suRNQdRIGvaPz9BizPdw4pZa1GAAKTSuQpnTfCOdLPknJlOW6o/IjI9Bh3melm/DlTx9ASZrEtWlAaDIbz91Kbs69EdGFdcc5UwHoO0HX/nTqgmTgMhmdw1+nYPTFZ709zlb5oRC26mW3yhlXd98a2SYXUZDXQ0NKgDIjrNN2s66VKq1hmfP+tOqGllUqgRSSWyWvT+UWVCUl14elJ7IMuwjA5Uigd6iurUQOvNqdA6IkcHlUzaNSqnkgka8qHpyINOkdMOriuZ1T/1BV2NRhA5IFSde3ZTdC697jozOjMgUE8jlMBiLNkTnUHInUQegRjycZpq9fgc66TptFtl6sv86Y2hNcN4PMGFxSlQK0DGlCNRNThOe4iHMb8dq52ili26PLtPbH3UqI/CG6TPR/pjCKSTyVcqcQV21lK0OEYa0oSQaCRdHl2ntj7qVDKJtbPU2ntHl9/2yfVZcuXaEfEARxEwth3BlUqRUAchgo1nUYisjLyX8oBQ1SCcQRVYGmVQwIy3R61FL4WXNM4xp0tcUtgC1BVkbUTh1lSAuqpBqaUJIyZsL6Xrub+NyZVrqSRWpZjdpgAJOQGZJ1ADWYjpaaitNe41B6jEW+gZtnnS18p5bqvWVIAjEteGdOk/KRvct/SLVj4l8WAgNyWU51ocxqNDDJiKZx518nFhmWfjpk5SmLCoDZHIkk0OzMU35xc/2tppKSZbzDq5KlvtoDQdJiWXU05nuV4eqoVX2M2m1UUnVF6+Tu6zKs3GuKTLQcZ34P8ATHd5VNhcxX7k4DT5ro9rwpKBqZVcTN/tanJAOVczUVFBWselRo4mGpfVRk5/Jm0oh9vUIIII3HLFt0eXae2/RkwyhbdHl2ntv0ZMMoAoHyo2nirFa2BzmFJXVXAGp1qR9keESp5RldTRlbEOsHKPZvlqGGxJiNC8+gGWfnGBPUqr9ojxSM2RbZrxPUnrV0TVmSxNQ5TFSuQrRAVRGI1hKsAOvXEkyxuH2R5hcl+zbMTgoynWjVpXeNxj1Dg/Kn2uyJaklVVy4wq4LDA7ISQaZVGypijkRNY5Uy+peX7fz2OljzYlKXhmHepzoAKAahszA6NUBy1RzLEMQ4wnUFcYWptJVqHM/wAon3Jckye3IylbW2LvC7+rZ0AxlwxXzE9b16FzuIXU2tFL4bXoFlcQDy5lCw3IDXPrIHorFMu+0tKmy5yAlpLrNy/2MGz6Mtcen318k1pnWudMSbKWSzEoXZ2elMlwhaUFANeqkXrgpwCs1gaY6AzGfIGYEYouYKKcNaHbvpHUqau3T7HMzcpXTocXZMU8WyZpMlllP+3ErS6eiYYZxgCMxcc8WcHvNv29p/ETYZws4Pebft7T+ImwzgBRwpu39okMoFWXlKN9NaitMyKgVNK0rFCsyU6+mtfTXOu8HOPVIrnCC4sRM2UOVrdRt/3KPrdG3r158+HrW15NfF5Hy3014ZU50oNkRGxcVIqKjWKio9Ec7azCWxl0L4TxdfJLHJandWlY5SrEqy1Qa1zxHyi21ydZJNa76mMGvqdTe/BwtKqzy5lPnJRJluMmUkYWodxGzq2gR1M8BdWQBrtPpJ1k7zHKeQusiNLuu6dbZnFyhhQZs5Bou4nedyj7tYiuqvsom1Erqfb3E7rZsWOejPyjgUZLXIvjNRXDiQ9TCtaiLFZLQshQ6AS6MrDC2PFmK4iczyQfQNcW2+eBcqdZpclOQ0lsattJKlWxdYPTQhcjSkRrl4DBABPdXUEES0UquWoM1asOgBQdRBFRGycFy0l4OdfJx2m35+nsWuwV4qXiriwLWta1oK1rn9sd4II2nOFlwebft7T7+ZBBcHm37e0+/mQQBi7/ADtr7RPcSoLnk0GMbVUddAST9rU6aV2xm7fPWrtE9xKhlEXCbVAzEa2WJZoocjsI1iJEESPU9d0IZlzzNXIdRqrWv2U/OIErHxjSllEFdnIAOSnI1p9Iffui2wRW8aLlyK9Ss6JnMa4FX+Jx/wDWsOLvuxZfKPKbfsG+kToIkoSPLz3S0zMc50oMKEAitaERvBEikXT7oQsHAAalDlySK1zH+HpjtYrM6E1YFT9EAgA9FTkKbP71lwRBY5VdSXc92Lro8u09sfdSoYwtuny7T2x91KhlWJnhmCMVgrACm8eDdnnEsyYWNSWQlCSdrUyY/wAQMQU4E2eubTWG4uAP/FQfviyVgrEHjl92kWTmyStKn+Yks/BGxp/oq/aEzB9jkiHMqUFFFAUDUAAB9gjasFYkpU+ERq6p7p7MwRisFY9ImYIIIAW3R5dp7b9GTDKFl0+Xae2/RkwyrAEa8Lukz1wTpUuata4ZiK4rvowMVyb8m92s1f2YAcvkhmC8tQpNK5UAGGlMJzFDFsrBWPNI9VNeCh2L5JLBLYMeNmUYMFeYCuRBoQFFQaZg66mLrYLDLkIJUmWsuWtaIihVFSSaAZZkk+mO9YKwSS8B035MMgOsA9cbRisFY9PDMEFYIAIIIIAWcHvNv29p/ETYZwr4P+bft7T+ImwzrAGYIxWCsAJr34PLNqyHi3OZyqhO9l39Ip01hInAyY1DMnIKbFVm+8svTsi6VgrFdYop7aLpz5JWkysWfgVJBBmMz02DkA9dKn7CIsdlsyS1CIoVRqAFBHSsFYlMTPhELyVf+T2ZgjFYzWJEAggggBZcHm37e0+/mQQXB5t+3tPv5kEAQ5N5y5U+0q4mVLoeRJnTBTiZQ1ohAOWrXEr94JO6d6pafDje7PPWrtE9xKhlACr94JO6d6pafDg/eCTuneqWnw4awQAq/eCTuneqWnw4P3gk7p3qlp8OOrX1IDOvGKWlecAqSp5NFagyY4loNZrlGDfln4tZvGrgZiimtSXGLEgXXiGF6rSowtXUYA5/vBJ3TvVLT4cH7wSd071S0+HHGzcKbO0lJzzERX40rVwQUluUabUZcX5JLahiFTnEiffCC0S5AaXVq46zAGBwgooXazVqBlkpO6oGv7wSd071S0+HB+8EndO9UtPhxvdt7rPmTFQqUQLhcNXGakPQAUwg0FcRJOLIAAsygBV+8EndO9UtPhwfvBJ3TvVLT4cNYIArV135KDWjKdnOJ/6W0n/Tlf8At5RP0/J3TvVLT4cdLo8u09sfdSoZQAp0/J3TvVLT4cGn5O6d6pafDhjaJ2BcVGboUYj9ghQeFUgoHXjGxCawCyZjHDLbC7kBfJxUAP0tlYA7afk7p3qlp8ODT8ndO9UtPhxwsnCRDLsrTVdWtIk4QqMyl5iB8KkDMAYiTsCkmgBMYPCmQkozZr0CIjsVSYVwvNaUpHJqeUpruyJoCIAkafk7p3qlp8ODT8ndO9UtPhwTr9lq5UuqqnG8YzBgBxaI7ENTDQBszXYRsMcn4USFRnfjUwiUaPImq5E1xLllUK4jViAQBUbQKiAOun5O6d6pafDg0/J3TvVLT4caLwgls0tVOEme0l1mI6urCzvaMNKZHAFapywnXWgjtdt+yZ7BELVZDMl4pboJksEAvLLAYlBZO8p1MKgaafk7p3qlp8ODT8ndO9UtPhw2ggCtXXfkoPaMp2c6o/8AS2k/6UkZ/N5RP0/J3TvVLT4cdLo8u09t+jJhlACnT8ndO9UtPhwafk7p3qlp8OG0R7wtqSJbTZhIRBU0UseoKoJJOoACpgCDp+TuneqWnw4NPyd071S0+HG0+/ZaCXiWaGmsyInEuXLKpY5AZDCCa6umI8rhZZmUuC4Xipk4M0mYoZJdOMw1UcpcQquvXlkaAdtPyd071S0+HBp+TuneqWnw45X3wjSzjJWmODZaqARyZ88SFatDUg4jh20AyrWOszhDJV8Bx1Blq54pystplMCzGAorHEpIPkhlJoCCQDT8ndO9UtPhwafk7p3qlp8OOdy3+s8lD5wTLSuFathSVaJshXc6lxcXlXWcVK4TR1ACnT8ndO9UtPhwafk7p3qlp8OG0EAVm478lCWwIneetJystpOufMOyXDDT8ndO9UtPhxvwe82/b2n8RNhnACnT8ndO9UtPhwafk7p3qlp8OG0EAKdPyd071S0+HBp+TuneqWnw4l3pbuIlmYUZ1WpbC0pcKgEl2aa6KFFM84r8nhkpmPiR1QSLLMVDL+eEyfNmS0lOMWFWb5nCpp5RJNK0Aa6fk7p3qlp8ODT8ndO9UtPhxAtvCcGUyokyXaWdpKSnWUXWbxXGgn50SmHF0fKZQ6q1qBImXu7TZcmVLnNTi2ntglfNqwJCvimLRzkTgDkKDkMSmAO+n5O6d6pafDg0/J3TvVLT4cNoIAU6fk7p3qlp8ODT8ndO9UtPhw2ggBTwZmh5LMK0M60EVVlPn5mtWAI9Igje4PNv29p9/MggDN2eetXaJ7iVDKEqT2kzp9ZM1g7oylFBBHFS1P0hnVTHfS55vaO4vxQAzghZpc83tHcX4oNLnm9o7i/FAEO1XLN4uesqYFabPWbkzpVRxQaWXTlKWVCuJdVRr1REsXB+fKwzFaU0xZ02ZhYzMGCYgTBjOJsS0U4yDWhyXFyW+lzze0dxfig0ueb2juL8UAJbLwctMlBgeSztKmyphZHCDHNeasxFBJoMbAyyc+TyhTPtJ4NvLnKZTYEAlh2E2bimKktZZEyR5ouQoHG5MAFGwQ00ueb2juL8UGlzze0dxfigDTg5YpsiUlnfiyklEly3SoZgoCgslAENAMgSK7tUNoWaXPN7R3F+KDS55vaO4vxQAzghZpc83tHcX4oNLnm9o7i/FAGbo8u09sfdSoZQgu+3sjTibPP5czEvIXVglr9bepiZpc83tHcX4oA3v6wPaJLSUmcUXoCwBNVqMSZMpGIVUlSCATQg0MQJtxTeQUnS5bLLaS2Cz0l8USCvFoZhwOlMjVlzNVOVJmlzze0dxfig0ueb2juL8UAQLv4OzJMyU4nIyyZUuSgeSxZUUKJmBhNAVnKgklTqUZgQHgmhNmLTGKyFmqy0GGaszMBx/tajCm0dMT9Lnm9o7i/FBpc83tHcX4oAWSOB6fs6WeZNeYAlpSaxyaZ+0V4xiR5JzNKast0YkcEgEKMZAOOQwaTZFksRJnJOAmEOcRYoASMIFSQIaaXPN7R3F+KDS55vaO4vxQBFm8G1acZxc52jjytP/hmxlK11UOKu/Lpjnwb4MLZCKcQQicWjLZUlTsPJ87NVqOThFcKoCc6aonaXPN7R3F+KDS55vaO4vxQAzghZpc83tHcX4oNLnm9o7i/FAGbo8u09t+jJhlCC77cyNOJs8+jzcS8hdXFy1+tvUxM0ueb2juL8UAM4j3hZ+MlPLGHlAjlpxiZ6wyEjEp1EVERNLnm9o7i/FBpc83tHcX4oAh3Rwc4niyZgPFu7hUl4JS4pfF4JSFm4tB5WGpzLb8svwZVpSSmclVlT5RoACRNABPQQB0xL0ueb2juL8UGlzze0dxfigBXM4LzJmNp1oDTGWzBSknAqmzzzPlkoXYmrEBsxWhphrlluCgM8zz+zu0xpbzuMsgdi6IiYpLl6ygQi5HHQiozJqz0ueb2juL8UGlzze0dxfigCJc/BsWaY0yVMI42ZOmT1w8mYZk2ZNU0ryXTEExjylFCDRcL6Fmlzze0dxfig0ueb2juL8UAM4IWaXPN7R3F+KDS55vaO4vxQAcHvNv29p/ETYZxX7otzS0ZWs8+pmz28hdTzndfpbiIm6XPN7R3F+KAGcELNLnm9o7i/FBpc83tHcX4oA3vq6haUVC7KqurkKFIfDXCrhgQVxUam9RsqIiWzg2k0uzzJmN0kLjGAFWkTXnSpijDTEHetCCpwgEa6yNLnm9o7i/FBpc83tHcX4oAhzeDIZHVpzsZr45peXIcTOQJaoUaWVCqqrQKAaipJq1elg4OiQU4mdNRVSUjL82wcSwFUtiQ0YqMJw0ypQCgMSNLnm9o7i/FBpc83tHcX4oAZwQs0ueb2juL8UGlzze0dxfigBnBCzS55vaO4vxQaXPN7R3F+KAC4PNv29p9/MgjNwIwlEsrIWmz2CtStGnOy1oTrBB9MEAMoIIIAIIIIAIIIIAIIIIAIIIIAIIIIAIIIIAIIIIAIIIIA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82949">
            <a:off x="4121095" y="5125870"/>
            <a:ext cx="1503110" cy="144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82949">
            <a:off x="5653638" y="4388427"/>
            <a:ext cx="1623018" cy="155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82949">
            <a:off x="7405963" y="3855958"/>
            <a:ext cx="1474909" cy="141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 r="-1912" b="-42"/>
          <a:stretch>
            <a:fillRect/>
          </a:stretch>
        </p:blipFill>
        <p:spPr bwMode="auto">
          <a:xfrm rot="20255868">
            <a:off x="2366863" y="811514"/>
            <a:ext cx="8802764" cy="52864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Elipsa 5"/>
          <p:cNvSpPr/>
          <p:nvPr/>
        </p:nvSpPr>
        <p:spPr>
          <a:xfrm>
            <a:off x="0" y="1556792"/>
            <a:ext cx="4283968" cy="27363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395536" y="2060848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Wejdę na </a:t>
            </a:r>
            <a:r>
              <a:rPr lang="pl-PL" sz="2400" dirty="0" err="1" smtClean="0"/>
              <a:t>Facebooka</a:t>
            </a:r>
            <a:r>
              <a:rPr lang="pl-PL" sz="2400" dirty="0" smtClean="0"/>
              <a:t> </a:t>
            </a:r>
            <a:r>
              <a:rPr lang="pl-PL" sz="2400" dirty="0" smtClean="0"/>
              <a:t>   i zobaczę ilu znajomych polubiło moje zdjęcie!</a:t>
            </a:r>
            <a:endParaRPr lang="pl-PL" sz="2400" dirty="0"/>
          </a:p>
        </p:txBody>
      </p:sp>
      <p:pic>
        <p:nvPicPr>
          <p:cNvPr id="20485" name="Picture 5" descr="https://upload.wikimedia.org/wikipedia/commons/thumb/5/54/Bot%C3%B3n_Me_gusta.svg/2000px-Bot%C3%B3n_Me_gust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60656">
            <a:off x="919867" y="4178316"/>
            <a:ext cx="2438099" cy="2088232"/>
          </a:xfrm>
          <a:prstGeom prst="rect">
            <a:avLst/>
          </a:prstGeom>
          <a:noFill/>
        </p:spPr>
      </p:pic>
      <p:pic>
        <p:nvPicPr>
          <p:cNvPr id="20487" name="Picture 7" descr="http://1.bp.blogspot.com/--J40StKRH54/U3ZiARqq3zI/AAAAAAAAAD8/0cg1s0BNqmU/s1600/FacebookLi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88640"/>
            <a:ext cx="1344859" cy="980728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179512" y="188640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ŚRODA</a:t>
            </a:r>
            <a:endParaRPr lang="pl-PL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84784"/>
            <a:ext cx="2286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3.bp.blogspot.com/--Gpf1XnTT6A/VMTRvMtjOZI/AAAAAAAAAMA/HD73ZLvp6Mk/s1600/komixs%2B3ehd.png"/>
          <p:cNvPicPr>
            <a:picLocks noChangeAspect="1" noChangeArrowheads="1"/>
          </p:cNvPicPr>
          <p:nvPr/>
        </p:nvPicPr>
        <p:blipFill>
          <a:blip r:embed="rId3" cstate="print"/>
          <a:srcRect l="5411" r="57463" b="48772"/>
          <a:stretch>
            <a:fillRect/>
          </a:stretch>
        </p:blipFill>
        <p:spPr bwMode="auto">
          <a:xfrm>
            <a:off x="0" y="-171400"/>
            <a:ext cx="9144000" cy="6669360"/>
          </a:xfrm>
          <a:prstGeom prst="rect">
            <a:avLst/>
          </a:prstGeom>
          <a:noFill/>
        </p:spPr>
      </p:pic>
      <p:pic>
        <p:nvPicPr>
          <p:cNvPr id="6" name="Picture 8" descr="http://www.chip.pl/blobimgs/2015/07/original/TJgcOff00k48fVRBWAHo.png"/>
          <p:cNvPicPr>
            <a:picLocks noChangeAspect="1" noChangeArrowheads="1"/>
          </p:cNvPicPr>
          <p:nvPr/>
        </p:nvPicPr>
        <p:blipFill>
          <a:blip r:embed="rId4" cstate="print"/>
          <a:srcRect t="59105" b="6532"/>
          <a:stretch>
            <a:fillRect/>
          </a:stretch>
        </p:blipFill>
        <p:spPr bwMode="auto">
          <a:xfrm>
            <a:off x="2195724" y="908719"/>
            <a:ext cx="4680532" cy="576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http://1.bp.blogspot.com/-1fAe8gNK82c/UAgzvEBIMhI/AAAAAAAAAQQ/ER5KL-yjZpM/s1600/KUMPEL+cz.1+str.1.jpg"/>
          <p:cNvPicPr>
            <a:picLocks noChangeAspect="1" noChangeArrowheads="1"/>
          </p:cNvPicPr>
          <p:nvPr/>
        </p:nvPicPr>
        <p:blipFill>
          <a:blip r:embed="rId5" cstate="print"/>
          <a:srcRect l="66846" t="16316" r="9281" b="65555"/>
          <a:stretch>
            <a:fillRect/>
          </a:stretch>
        </p:blipFill>
        <p:spPr bwMode="auto">
          <a:xfrm>
            <a:off x="2195736" y="1484784"/>
            <a:ext cx="936104" cy="828092"/>
          </a:xfrm>
          <a:prstGeom prst="rect">
            <a:avLst/>
          </a:prstGeom>
          <a:noFill/>
        </p:spPr>
      </p:pic>
      <p:pic>
        <p:nvPicPr>
          <p:cNvPr id="8" name="Picture 6" descr="http://1.bp.blogspot.com/-INcQ7Mn7XiY/UAgz4IddZFI/AAAAAAAAAQo/6r_yF1aHv3k/s1600/KUMPEL+cz.1+str.4+copy.jpg"/>
          <p:cNvPicPr>
            <a:picLocks noChangeAspect="1" noChangeArrowheads="1"/>
          </p:cNvPicPr>
          <p:nvPr/>
        </p:nvPicPr>
        <p:blipFill>
          <a:blip r:embed="rId6" cstate="print"/>
          <a:srcRect l="81561" t="32209" r="2523" b="58675"/>
          <a:stretch>
            <a:fillRect/>
          </a:stretch>
        </p:blipFill>
        <p:spPr bwMode="auto">
          <a:xfrm>
            <a:off x="3131840" y="1484784"/>
            <a:ext cx="1008112" cy="848936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2699792" y="22768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Iza</a:t>
            </a:r>
            <a:endParaRPr lang="pl-PL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771800" y="26369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Jesteś</a:t>
            </a:r>
            <a:endParaRPr lang="pl-PL" dirty="0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7" y="2348880"/>
            <a:ext cx="46085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3140968"/>
            <a:ext cx="46085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ole tekstowe 16"/>
          <p:cNvSpPr txBox="1"/>
          <p:nvPr/>
        </p:nvSpPr>
        <p:spPr>
          <a:xfrm>
            <a:off x="2699792" y="23488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Anonim</a:t>
            </a:r>
            <a:endParaRPr lang="pl-PL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771800" y="27089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Jesteś głupia!!!!!!!!!!!!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2627784" y="31409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Anonim</a:t>
            </a:r>
            <a:endParaRPr lang="pl-PL" b="1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2699792" y="357301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HAHAHAHA. Ale jesteś brzydka!!</a:t>
            </a:r>
            <a:endParaRPr lang="pl-PL" dirty="0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4005064"/>
            <a:ext cx="46085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pole tekstowe 21"/>
          <p:cNvSpPr txBox="1"/>
          <p:nvPr/>
        </p:nvSpPr>
        <p:spPr>
          <a:xfrm>
            <a:off x="2771800" y="39330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Anonim</a:t>
            </a:r>
            <a:endParaRPr lang="pl-PL" b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2771800" y="414908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Brzydota!</a:t>
            </a:r>
            <a:endParaRPr lang="pl-PL" sz="1400" dirty="0"/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1484784"/>
            <a:ext cx="27363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pole tekstowe 24"/>
          <p:cNvSpPr txBox="1"/>
          <p:nvPr/>
        </p:nvSpPr>
        <p:spPr>
          <a:xfrm>
            <a:off x="4355976" y="148478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Anonim</a:t>
            </a:r>
            <a:endParaRPr lang="pl-PL" b="1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4427984" y="18448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Zabijemy cię!</a:t>
            </a:r>
            <a:endParaRPr lang="pl-PL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</TotalTime>
  <Words>405</Words>
  <Application>Microsoft Office PowerPoint</Application>
  <PresentationFormat>Pokaz na ekranie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Hol</vt:lpstr>
      <vt:lpstr>Historia cyberprzemocy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CZWARTEK</vt:lpstr>
      <vt:lpstr>Slajd 16</vt:lpstr>
      <vt:lpstr>Dziękuję    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cyberprzemocy</dc:title>
  <dc:creator>Admin</dc:creator>
  <cp:lastModifiedBy>Admin</cp:lastModifiedBy>
  <cp:revision>18</cp:revision>
  <dcterms:created xsi:type="dcterms:W3CDTF">2016-05-03T10:49:41Z</dcterms:created>
  <dcterms:modified xsi:type="dcterms:W3CDTF">2016-05-03T14:09:02Z</dcterms:modified>
</cp:coreProperties>
</file>