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6" r:id="rId8"/>
    <p:sldId id="261" r:id="rId9"/>
    <p:sldId id="262" r:id="rId10"/>
    <p:sldId id="263" r:id="rId11"/>
    <p:sldId id="268" r:id="rId12"/>
    <p:sldId id="264" r:id="rId13"/>
    <p:sldId id="267" r:id="rId1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EFF04-B21A-4F16-AC14-30880C7CCB4D}" type="datetimeFigureOut">
              <a:rPr lang="pl-PL" smtClean="0"/>
              <a:pPr/>
              <a:t>2016-05-16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7BD85-05E0-44DB-8949-094934AEC9F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EFF04-B21A-4F16-AC14-30880C7CCB4D}" type="datetimeFigureOut">
              <a:rPr lang="pl-PL" smtClean="0"/>
              <a:pPr/>
              <a:t>2016-05-16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7BD85-05E0-44DB-8949-094934AEC9F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EFF04-B21A-4F16-AC14-30880C7CCB4D}" type="datetimeFigureOut">
              <a:rPr lang="pl-PL" smtClean="0"/>
              <a:pPr/>
              <a:t>2016-05-16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7BD85-05E0-44DB-8949-094934AEC9F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EFF04-B21A-4F16-AC14-30880C7CCB4D}" type="datetimeFigureOut">
              <a:rPr lang="pl-PL" smtClean="0"/>
              <a:pPr/>
              <a:t>2016-05-16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7BD85-05E0-44DB-8949-094934AEC9F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EFF04-B21A-4F16-AC14-30880C7CCB4D}" type="datetimeFigureOut">
              <a:rPr lang="pl-PL" smtClean="0"/>
              <a:pPr/>
              <a:t>2016-05-16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7BD85-05E0-44DB-8949-094934AEC9F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EFF04-B21A-4F16-AC14-30880C7CCB4D}" type="datetimeFigureOut">
              <a:rPr lang="pl-PL" smtClean="0"/>
              <a:pPr/>
              <a:t>2016-05-16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7BD85-05E0-44DB-8949-094934AEC9F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EFF04-B21A-4F16-AC14-30880C7CCB4D}" type="datetimeFigureOut">
              <a:rPr lang="pl-PL" smtClean="0"/>
              <a:pPr/>
              <a:t>2016-05-16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7BD85-05E0-44DB-8949-094934AEC9F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EFF04-B21A-4F16-AC14-30880C7CCB4D}" type="datetimeFigureOut">
              <a:rPr lang="pl-PL" smtClean="0"/>
              <a:pPr/>
              <a:t>2016-05-16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7BD85-05E0-44DB-8949-094934AEC9F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EFF04-B21A-4F16-AC14-30880C7CCB4D}" type="datetimeFigureOut">
              <a:rPr lang="pl-PL" smtClean="0"/>
              <a:pPr/>
              <a:t>2016-05-16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7BD85-05E0-44DB-8949-094934AEC9F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EFF04-B21A-4F16-AC14-30880C7CCB4D}" type="datetimeFigureOut">
              <a:rPr lang="pl-PL" smtClean="0"/>
              <a:pPr/>
              <a:t>2016-05-16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7BD85-05E0-44DB-8949-094934AEC9F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EFF04-B21A-4F16-AC14-30880C7CCB4D}" type="datetimeFigureOut">
              <a:rPr lang="pl-PL" smtClean="0"/>
              <a:pPr/>
              <a:t>2016-05-16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7BD85-05E0-44DB-8949-094934AEC9F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EFF04-B21A-4F16-AC14-30880C7CCB4D}" type="datetimeFigureOut">
              <a:rPr lang="pl-PL" smtClean="0"/>
              <a:pPr/>
              <a:t>2016-05-16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7BD85-05E0-44DB-8949-094934AEC9F4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772400" cy="3024336"/>
          </a:xfrm>
        </p:spPr>
        <p:txBody>
          <a:bodyPr/>
          <a:lstStyle/>
          <a:p>
            <a:r>
              <a:rPr lang="pl-PL" i="1" dirty="0" smtClean="0"/>
              <a:t>Opowieść o Olku i Krzyśku</a:t>
            </a:r>
            <a:br>
              <a:rPr lang="pl-PL" i="1" dirty="0" smtClean="0"/>
            </a:br>
            <a:endParaRPr lang="pl-PL" i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6400800" cy="1800200"/>
          </a:xfrm>
        </p:spPr>
        <p:txBody>
          <a:bodyPr>
            <a:normAutofit fontScale="85000" lnSpcReduction="20000"/>
          </a:bodyPr>
          <a:lstStyle/>
          <a:p>
            <a:endParaRPr lang="pl-PL" i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pl-PL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Autor : </a:t>
            </a:r>
            <a:r>
              <a:rPr lang="pl-PL" i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Oliwier</a:t>
            </a:r>
            <a:r>
              <a:rPr lang="pl-PL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pl-PL" i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Grzela</a:t>
            </a:r>
            <a:r>
              <a:rPr lang="pl-PL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klasa </a:t>
            </a:r>
            <a:r>
              <a:rPr lang="pl-PL" i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Va</a:t>
            </a:r>
            <a:endParaRPr lang="pl-PL" i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pl-PL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Szkoła Podstawowa nr 7</a:t>
            </a:r>
          </a:p>
          <a:p>
            <a:r>
              <a:rPr lang="pl-PL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w Skarżysku-Kamiennej</a:t>
            </a:r>
            <a:endParaRPr lang="pl-PL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8" name="Obraz 7" descr="pp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492896"/>
            <a:ext cx="9144000" cy="228784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 smtClean="0"/>
              <a:t>PRZEPROSINY KRZYŚKA</a:t>
            </a:r>
            <a:endParaRPr lang="pl-PL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 smtClean="0"/>
              <a:t>      Wtedy </a:t>
            </a:r>
            <a:r>
              <a:rPr lang="pl-PL" dirty="0"/>
              <a:t>coś mnie tchnęło i spytałem mamy, dlaczego powiedziała, że Krzysiek też potrzebuje pomocy. Wtedy mama mi opowiedziała, że jest już po rozmowie z Krzyśka mamą. Jego rodzice rozwodzą się i Krzysiek po prostu stał  się inny, obojętny na krzywdę, która wręcz sprawiała mu przyjemność. Tak sobie wtedy pomyślałem, że on chyba też cierpiał, nie umiał poradzić sobie z rozstaniem rodziców. Tylko sprawianie komuś krzywdy sprawiało mu ulgę.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PRZEPROSINY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dirty="0" smtClean="0"/>
              <a:t>Wtedy poprosiłem tą panią policjantkę, czy jest szansa na to, aby Krzysiek nie szedł do tego poprawczaka. Wtedy ona powiedziała, że to wszystko będzie zależało, też od tego czy ja i moja mama mu wybaczymy. Usłyszałem telefon, odebrałem i usłyszałem ,,</a:t>
            </a:r>
            <a:r>
              <a:rPr lang="pl-PL" dirty="0" err="1" smtClean="0"/>
              <a:t>Przeee</a:t>
            </a:r>
            <a:r>
              <a:rPr lang="pl-PL" dirty="0" smtClean="0"/>
              <a:t>, przepraszam cię Olek, nie chciałem” . Był to Krzysiek, on nie wiedział co dalej powiedzieć, a ja mu odpowiedziałem, że ,,Przyjmuję twoje przeprosiny”. Ale nie umiałem mu nic więcej powiedzieć.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 smtClean="0"/>
              <a:t>WYBACZENIE I NAUCZKA</a:t>
            </a:r>
            <a:endParaRPr lang="pl-PL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 smtClean="0"/>
              <a:t>  Następnego </a:t>
            </a:r>
            <a:r>
              <a:rPr lang="pl-PL" dirty="0"/>
              <a:t>dnia, była jak nigdy cisza na przerwie, nikt się na mnie już nie patrzył, miałem wrażenie jak by nikogo w szkole nie było. Wtedy to na pierwszą lekcję do naszej klasy weszła pani pedagog. Powiedziała, że każdy wie co się stało, ale niech każdy wyciągnie z tego wnioski. Mówiła też o jakiś artykułach prawnych, że winowajcy będą ukarani. Wtedy wstałem i powiedziałem głośno ,,Proszę pani, ja im wybaczam. Ale co będzie dalej, niech zadecyduje o tym policja”.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 smtClean="0"/>
              <a:t>ZDUMIENIE PEDAGOG</a:t>
            </a:r>
            <a:endParaRPr lang="pl-PL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Pani pedagog zdumiała, powiedziała, że rzadko spotyka takie sytuacje, że ofiara tak mówi. Ja jej powiedziałem, że chcę tylko jednego, chcę by wszyscy z mojej historii wyciągnęli wnioski i a ci co krzywdzili po prostu przestali to już robić”. Pani pedagog powiedziała, że na pewno przestaną, oj na pewno.</a:t>
            </a:r>
          </a:p>
          <a:p>
            <a:pPr>
              <a:buNone/>
            </a:pPr>
            <a:endParaRPr lang="pl-PL" dirty="0"/>
          </a:p>
        </p:txBody>
      </p:sp>
      <p:pic>
        <p:nvPicPr>
          <p:cNvPr id="4" name="Obraz 3" descr="www_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5301208"/>
            <a:ext cx="8472264" cy="152001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 smtClean="0"/>
              <a:t>PRZYJAŹŃ </a:t>
            </a:r>
            <a:endParaRPr lang="pl-PL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    Mam </a:t>
            </a:r>
            <a:r>
              <a:rPr lang="pl-PL" dirty="0"/>
              <a:t>na imię Olek. To było dwa lata temu, </a:t>
            </a:r>
            <a:r>
              <a:rPr lang="pl-PL" dirty="0" smtClean="0"/>
              <a:t>chodziłem </a:t>
            </a:r>
            <a:r>
              <a:rPr lang="pl-PL" dirty="0"/>
              <a:t>wtedy do II klasy </a:t>
            </a:r>
            <a:r>
              <a:rPr lang="pl-PL" dirty="0" smtClean="0"/>
              <a:t>gimnazjum</a:t>
            </a:r>
            <a:r>
              <a:rPr lang="pl-PL" dirty="0"/>
              <a:t>. W domu obok </a:t>
            </a:r>
            <a:r>
              <a:rPr lang="pl-PL" dirty="0" smtClean="0"/>
              <a:t>mieszkał </a:t>
            </a:r>
            <a:r>
              <a:rPr lang="pl-PL" dirty="0"/>
              <a:t>Krzysiek, mój </a:t>
            </a:r>
            <a:r>
              <a:rPr lang="pl-PL" dirty="0" smtClean="0"/>
              <a:t>rówieśnik</a:t>
            </a:r>
            <a:r>
              <a:rPr lang="pl-PL" dirty="0"/>
              <a:t>, </a:t>
            </a:r>
            <a:r>
              <a:rPr lang="pl-PL" dirty="0" smtClean="0"/>
              <a:t>byliśmy </a:t>
            </a:r>
            <a:r>
              <a:rPr lang="pl-PL" dirty="0"/>
              <a:t>w tej </a:t>
            </a:r>
            <a:r>
              <a:rPr lang="pl-PL" dirty="0" smtClean="0"/>
              <a:t>samej klasie</a:t>
            </a:r>
            <a:r>
              <a:rPr lang="pl-PL" dirty="0"/>
              <a:t>. </a:t>
            </a:r>
            <a:r>
              <a:rPr lang="pl-PL" dirty="0" smtClean="0"/>
              <a:t>Odkąd pamiętam </a:t>
            </a:r>
            <a:r>
              <a:rPr lang="pl-PL" dirty="0"/>
              <a:t>byliśmy </a:t>
            </a:r>
            <a:r>
              <a:rPr lang="pl-PL" dirty="0" smtClean="0"/>
              <a:t>przyjaciółmi</a:t>
            </a:r>
            <a:r>
              <a:rPr lang="pl-PL" dirty="0"/>
              <a:t>. </a:t>
            </a:r>
            <a:r>
              <a:rPr lang="pl-PL" dirty="0" smtClean="0"/>
              <a:t>Pewnego </a:t>
            </a:r>
            <a:r>
              <a:rPr lang="pl-PL" dirty="0"/>
              <a:t>dnia </a:t>
            </a:r>
            <a:r>
              <a:rPr lang="pl-PL" dirty="0" smtClean="0"/>
              <a:t>strasznie </a:t>
            </a:r>
            <a:r>
              <a:rPr lang="pl-PL" dirty="0"/>
              <a:t>się </a:t>
            </a:r>
            <a:r>
              <a:rPr lang="pl-PL" dirty="0" smtClean="0"/>
              <a:t>pokłóciliśmy </a:t>
            </a:r>
            <a:r>
              <a:rPr lang="pl-PL" dirty="0"/>
              <a:t>i… </a:t>
            </a:r>
            <a:r>
              <a:rPr lang="pl-PL" dirty="0" smtClean="0"/>
              <a:t>przyjaźń zniknęła</a:t>
            </a:r>
            <a:r>
              <a:rPr lang="pl-PL" dirty="0"/>
              <a:t>. Krzysiek   </a:t>
            </a:r>
            <a:r>
              <a:rPr lang="pl-PL" dirty="0" smtClean="0"/>
              <a:t>nagadał </a:t>
            </a:r>
            <a:r>
              <a:rPr lang="pl-PL" dirty="0"/>
              <a:t>na mnie </a:t>
            </a:r>
            <a:r>
              <a:rPr lang="pl-PL" dirty="0" smtClean="0"/>
              <a:t>całej klasie</a:t>
            </a:r>
            <a:r>
              <a:rPr lang="pl-PL" dirty="0"/>
              <a:t>.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 smtClean="0"/>
              <a:t>POCZĄTEK</a:t>
            </a:r>
            <a:endParaRPr lang="pl-PL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   Byłem przebojowy </a:t>
            </a:r>
            <a:r>
              <a:rPr lang="pl-PL" dirty="0"/>
              <a:t>i  </a:t>
            </a:r>
            <a:r>
              <a:rPr lang="pl-PL" dirty="0" smtClean="0"/>
              <a:t>lubiany</a:t>
            </a:r>
            <a:r>
              <a:rPr lang="pl-PL" dirty="0"/>
              <a:t>, a niekiedy </a:t>
            </a:r>
            <a:r>
              <a:rPr lang="pl-PL" dirty="0" smtClean="0"/>
              <a:t>czasem żartowałem</a:t>
            </a:r>
            <a:r>
              <a:rPr lang="pl-PL" dirty="0"/>
              <a:t>.  Ale tego dnia wszystko się zmieniło. Nie wiedziałem, że Krzysiek potrafił być tak mściwy, nie sądziłem, że człowiek może tak postąpić wobec drugiego człowieka.  </a:t>
            </a:r>
            <a:r>
              <a:rPr lang="pl-PL" dirty="0" smtClean="0"/>
              <a:t>Zaczęło </a:t>
            </a:r>
            <a:r>
              <a:rPr lang="pl-PL" dirty="0"/>
              <a:t>się to od </a:t>
            </a:r>
            <a:r>
              <a:rPr lang="pl-PL" dirty="0" smtClean="0"/>
              <a:t>zaczepek </a:t>
            </a:r>
            <a:r>
              <a:rPr lang="pl-PL" dirty="0"/>
              <a:t>innych kolegów na </a:t>
            </a:r>
            <a:r>
              <a:rPr lang="pl-PL" dirty="0" smtClean="0"/>
              <a:t>korytarzu </a:t>
            </a:r>
            <a:r>
              <a:rPr lang="pl-PL" dirty="0"/>
              <a:t>i </a:t>
            </a:r>
            <a:r>
              <a:rPr lang="pl-PL" dirty="0" smtClean="0"/>
              <a:t>wyzwisk </a:t>
            </a:r>
            <a:r>
              <a:rPr lang="pl-PL" dirty="0"/>
              <a:t>w stylu: „ty głupku”, „frajer”, „</a:t>
            </a:r>
            <a:r>
              <a:rPr lang="pl-PL" dirty="0" smtClean="0"/>
              <a:t>jesteś </a:t>
            </a:r>
            <a:r>
              <a:rPr lang="pl-PL" dirty="0"/>
              <a:t>durniem”.</a:t>
            </a:r>
          </a:p>
        </p:txBody>
      </p:sp>
      <p:pic>
        <p:nvPicPr>
          <p:cNvPr id="4" name="Obraz 3" descr="cc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4128" y="4869160"/>
            <a:ext cx="2619375" cy="17430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 smtClean="0"/>
              <a:t>FACCEBOOK I INNE</a:t>
            </a:r>
            <a:endParaRPr lang="pl-PL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    Usłyszał </a:t>
            </a:r>
            <a:r>
              <a:rPr lang="pl-PL" dirty="0"/>
              <a:t>to </a:t>
            </a:r>
            <a:r>
              <a:rPr lang="pl-PL" dirty="0" smtClean="0"/>
              <a:t>któryś </a:t>
            </a:r>
            <a:r>
              <a:rPr lang="pl-PL" dirty="0"/>
              <a:t>z </a:t>
            </a:r>
            <a:r>
              <a:rPr lang="pl-PL" dirty="0" smtClean="0"/>
              <a:t>nauczycieli </a:t>
            </a:r>
            <a:r>
              <a:rPr lang="pl-PL" dirty="0"/>
              <a:t>i </a:t>
            </a:r>
            <a:r>
              <a:rPr lang="pl-PL" dirty="0" smtClean="0"/>
              <a:t>zwrócił </a:t>
            </a:r>
            <a:r>
              <a:rPr lang="pl-PL" dirty="0"/>
              <a:t>im uwagę, więc </a:t>
            </a:r>
            <a:r>
              <a:rPr lang="pl-PL" dirty="0" smtClean="0"/>
              <a:t>przenieśli </a:t>
            </a:r>
            <a:r>
              <a:rPr lang="pl-PL" dirty="0"/>
              <a:t>się do </a:t>
            </a:r>
            <a:r>
              <a:rPr lang="pl-PL" dirty="0" err="1" smtClean="0"/>
              <a:t>internetu</a:t>
            </a:r>
            <a:r>
              <a:rPr lang="pl-PL" dirty="0"/>
              <a:t>. </a:t>
            </a:r>
            <a:r>
              <a:rPr lang="pl-PL" dirty="0" smtClean="0"/>
              <a:t>Potem </a:t>
            </a:r>
            <a:r>
              <a:rPr lang="pl-PL" dirty="0"/>
              <a:t>było już tylko </a:t>
            </a:r>
            <a:r>
              <a:rPr lang="pl-PL" dirty="0" smtClean="0"/>
              <a:t>gorzej</a:t>
            </a:r>
            <a:r>
              <a:rPr lang="pl-PL" dirty="0"/>
              <a:t>. </a:t>
            </a:r>
            <a:r>
              <a:rPr lang="pl-PL" dirty="0" smtClean="0"/>
              <a:t>Wysyłali  </a:t>
            </a:r>
            <a:r>
              <a:rPr lang="pl-PL" dirty="0"/>
              <a:t>mi </a:t>
            </a:r>
            <a:r>
              <a:rPr lang="pl-PL" dirty="0" smtClean="0"/>
              <a:t>wiadomości </a:t>
            </a:r>
            <a:r>
              <a:rPr lang="pl-PL" dirty="0"/>
              <a:t>na </a:t>
            </a:r>
            <a:r>
              <a:rPr lang="pl-PL" dirty="0" err="1"/>
              <a:t>priv</a:t>
            </a:r>
            <a:r>
              <a:rPr lang="pl-PL" dirty="0"/>
              <a:t> z </a:t>
            </a:r>
            <a:r>
              <a:rPr lang="pl-PL" dirty="0" smtClean="0"/>
              <a:t>chamskimi komentarzami</a:t>
            </a:r>
            <a:r>
              <a:rPr lang="pl-PL" dirty="0"/>
              <a:t>,  założyli nawet na </a:t>
            </a:r>
            <a:r>
              <a:rPr lang="pl-PL" dirty="0" err="1"/>
              <a:t>feecbooku</a:t>
            </a:r>
            <a:r>
              <a:rPr lang="pl-PL" dirty="0"/>
              <a:t> profil ,,Nie dla idioty Olka”  . </a:t>
            </a:r>
            <a:r>
              <a:rPr lang="pl-PL" dirty="0" smtClean="0"/>
              <a:t>Najgorzej zachowywał </a:t>
            </a:r>
            <a:r>
              <a:rPr lang="pl-PL" dirty="0"/>
              <a:t>się Krzysiek, który był kiedyś przecież moim dobrym kumplem.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 smtClean="0"/>
              <a:t>ZŁOŚLIWOŚĆ KRZYŚKA</a:t>
            </a:r>
            <a:endParaRPr lang="pl-PL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268760"/>
            <a:ext cx="8219256" cy="4857403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 Codziennie dowiadywałem się nowych rzeczy na swój temat, gdzie główną sprężynę odgrywał tu Krzysiek.  Stworzył  mi fałszywy profil i pisał do mojej dawnej koleżanki, umawiając się z nią w moim imieniu a potem ją wyzywał na portalu w moim imieniu.</a:t>
            </a:r>
            <a:endParaRPr lang="pl-PL" dirty="0"/>
          </a:p>
        </p:txBody>
      </p:sp>
      <p:pic>
        <p:nvPicPr>
          <p:cNvPr id="4" name="Obraz 3" descr="cyber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84168" y="4302224"/>
            <a:ext cx="2555776" cy="255577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 smtClean="0"/>
              <a:t>MAM JUŻ DOŚĆ</a:t>
            </a:r>
            <a:endParaRPr lang="pl-PL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dirty="0" smtClean="0"/>
              <a:t>   W </a:t>
            </a:r>
            <a:r>
              <a:rPr lang="pl-PL" dirty="0"/>
              <a:t>pewnym momencie miałem już dość. Myślałem, że sobie sam poradzę z tym problemem, ale niestety....... Przerosło mnie to. Pewnego dnia postanowiłem, że nie pójdę więcej do szkoły. Myślałem, że jak nie pójdę przez kilka dni sprawa ucichnie, zapomną o mnie. Tak też zrobiłem, ale niestety, gdy wróciłem po 3 dniach, nadal było to samo. Czułem się tak strasznie źle, a najgorsze już było to, kiedy w łazience chłopięcej zobaczyłem przerobione zdjęcie ze swoją twarzą, ale byłem na nim nagi. Wtedy miałem już po prostu dość.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 smtClean="0"/>
              <a:t>UCIECZKA</a:t>
            </a:r>
            <a:endParaRPr lang="pl-PL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Po powrocie do domu spakowałem się                           i wyszedłem. Chciałem uciec, ale dokąd? Nie wiem! Ale najdalej od tych ludzi! Od Krzyśka! Mama zawsze mi powtarzała, że facet musi być twardy, ale ja po prostu nie dałem rady. 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  <p:pic>
        <p:nvPicPr>
          <p:cNvPr id="4" name="Obraz 3" descr="zzzz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4142910"/>
            <a:ext cx="6336704" cy="271509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i="1" dirty="0" smtClean="0"/>
              <a:t>,,KRZYSIEK TEŻ POTRZEBUJE POMOCY”</a:t>
            </a:r>
            <a:endParaRPr lang="pl-PL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dirty="0" smtClean="0"/>
              <a:t>    Gdy </a:t>
            </a:r>
            <a:r>
              <a:rPr lang="pl-PL" dirty="0"/>
              <a:t>nie było mnie w domu już parę godzin, siedząc na jakiejś ławce , zobaczyłem kobietę przytulającą dziecko. Wtedy pomyślałem o moich rodzicach. Co oni teraz czują, jak cierpią. Zaraz jednak przedstawiły mi się w głowie, te wszystkie obrazki, ten straszny profil z wpisami o mnie, to </a:t>
            </a:r>
            <a:r>
              <a:rPr lang="pl-PL" dirty="0" err="1"/>
              <a:t>zdjęcie...I</a:t>
            </a:r>
            <a:r>
              <a:rPr lang="pl-PL" dirty="0"/>
              <a:t> nagle, zobaczyłem radiowóz. Wybiegła z niego moja mama. Uściskała mnie, powiedziała ,,Synku, ja już wszystko wiem. Wiem, jak oni cię skrzywdzili, co zrobił Krzysiek. On też potrzebuje pomocy jak ty”. Wtedy poczułem ulgę, że w końcu może nie będę z tym sam. Ale moja mama powiedziała ,,</a:t>
            </a:r>
            <a:r>
              <a:rPr lang="pl-PL" dirty="0" smtClean="0"/>
              <a:t>Krzysiek też </a:t>
            </a:r>
            <a:r>
              <a:rPr lang="pl-PL" dirty="0"/>
              <a:t>potrzebuje pomocy”.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 smtClean="0"/>
              <a:t>ISTNIEJĄ TEŻ DOBRZY KOLEDZY</a:t>
            </a:r>
            <a:endParaRPr lang="pl-PL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l-PL" dirty="0"/>
              <a:t>Przez chwilę pomyślałem, że coś mu się stało. Gdy wróciliśmy do domu, przyjechała do nas do domu taka pani z policji. Powiedziała, że już wie o tym zdjęciu, o założonym przez Krzyśka profilu, w którym podawał się za mnie. Powiedziała, że spotka go surowa kara, że to on wyjedzie z domu, ale do poprawczaka. Mama powiedziała, że tego dnia co uciekłem, zgłosili się do pedagoga szkolnego moi dwaj koledzy z klasy, których wcześnie wcale nie uważałem za super kolegów. Ale właśnie to oni poszli do nauczycieli i powiedzieli, że chcą mi pomóc i nie mogą już dłużej na to patrzeć. Wtedy pomyślałem, że nie wszyscy są źli, że może więcej jest tych dobrych ludzi niż tych złych.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882</Words>
  <Application>Microsoft Office PowerPoint</Application>
  <PresentationFormat>Pokaz na ekranie (4:3)</PresentationFormat>
  <Paragraphs>29</Paragraphs>
  <Slides>13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Motyw pakietu Office</vt:lpstr>
      <vt:lpstr>Opowieść o Olku i Krzyśku </vt:lpstr>
      <vt:lpstr>PRZYJAŹŃ </vt:lpstr>
      <vt:lpstr>POCZĄTEK</vt:lpstr>
      <vt:lpstr>FACCEBOOK I INNE</vt:lpstr>
      <vt:lpstr>ZŁOŚLIWOŚĆ KRZYŚKA</vt:lpstr>
      <vt:lpstr>MAM JUŻ DOŚĆ</vt:lpstr>
      <vt:lpstr>UCIECZKA</vt:lpstr>
      <vt:lpstr>,,KRZYSIEK TEŻ POTRZEBUJE POMOCY”</vt:lpstr>
      <vt:lpstr>ISTNIEJĄ TEŻ DOBRZY KOLEDZY</vt:lpstr>
      <vt:lpstr>PRZEPROSINY KRZYŚKA</vt:lpstr>
      <vt:lpstr>PRZEPROSINY</vt:lpstr>
      <vt:lpstr>WYBACZENIE I NAUCZKA</vt:lpstr>
      <vt:lpstr>ZDUMIENIE PEDAGOG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Opowieść o Olku</dc:title>
  <dc:creator>michal</dc:creator>
  <cp:lastModifiedBy>michal</cp:lastModifiedBy>
  <cp:revision>5</cp:revision>
  <dcterms:created xsi:type="dcterms:W3CDTF">2016-05-16T17:54:52Z</dcterms:created>
  <dcterms:modified xsi:type="dcterms:W3CDTF">2016-05-16T18:47:21Z</dcterms:modified>
</cp:coreProperties>
</file>