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00FF9-44D6-4625-A6C6-424FDD52FF78}" type="datetimeFigureOut">
              <a:rPr lang="pl-PL" smtClean="0"/>
              <a:t>02.01.2018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31A3A-7850-4C9A-8E04-CE1CAC60FEF8}" type="slidenum">
              <a:rPr lang="pl-PL" smtClean="0"/>
              <a:t>‹#›</a:t>
            </a:fld>
            <a:endParaRPr lang="pl-PL"/>
          </a:p>
        </p:txBody>
      </p:sp>
    </p:spTree>
    <p:extLst>
      <p:ext uri="{BB962C8B-B14F-4D97-AF65-F5344CB8AC3E}">
        <p14:creationId xmlns:p14="http://schemas.microsoft.com/office/powerpoint/2010/main" val="238081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pl-PL"/>
              <a:t>Kliknij, aby edytować styl</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74E9597-8268-4781-89A8-698063BC5155}" type="datetimeFigureOut">
              <a:rPr lang="pl-PL" smtClean="0"/>
              <a:t>02.01.2018</a:t>
            </a:fld>
            <a:endParaRPr lang="pl-PL"/>
          </a:p>
        </p:txBody>
      </p:sp>
      <p:sp>
        <p:nvSpPr>
          <p:cNvPr id="5" name="Footer Placeholder 4"/>
          <p:cNvSpPr>
            <a:spLocks noGrp="1"/>
          </p:cNvSpPr>
          <p:nvPr>
            <p:ph type="ftr" sz="quarter" idx="11"/>
          </p:nvPr>
        </p:nvSpPr>
        <p:spPr>
          <a:xfrm>
            <a:off x="3962399" y="5870575"/>
            <a:ext cx="4893958" cy="377825"/>
          </a:xfrm>
        </p:spPr>
        <p:txBody>
          <a:bodyPr/>
          <a:lstStyle/>
          <a:p>
            <a:endParaRPr lang="pl-PL"/>
          </a:p>
        </p:txBody>
      </p:sp>
      <p:sp>
        <p:nvSpPr>
          <p:cNvPr id="6" name="Slide Number Placeholder 5"/>
          <p:cNvSpPr>
            <a:spLocks noGrp="1"/>
          </p:cNvSpPr>
          <p:nvPr>
            <p:ph type="sldNum" sz="quarter" idx="12"/>
          </p:nvPr>
        </p:nvSpPr>
        <p:spPr>
          <a:xfrm>
            <a:off x="10608958" y="5870575"/>
            <a:ext cx="551167" cy="377825"/>
          </a:xfrm>
        </p:spPr>
        <p:txBody>
          <a:bodyPr/>
          <a:lstStyle/>
          <a:p>
            <a:fld id="{2D82529B-F8FC-4F2B-A210-01B8CFD83E81}" type="slidenum">
              <a:rPr lang="pl-PL" smtClean="0"/>
              <a:t>‹#›</a:t>
            </a:fld>
            <a:endParaRPr lang="pl-PL"/>
          </a:p>
        </p:txBody>
      </p:sp>
    </p:spTree>
    <p:extLst>
      <p:ext uri="{BB962C8B-B14F-4D97-AF65-F5344CB8AC3E}">
        <p14:creationId xmlns:p14="http://schemas.microsoft.com/office/powerpoint/2010/main" val="3060478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74E9597-8268-4781-89A8-698063BC5155}" type="datetimeFigureOut">
              <a:rPr lang="pl-PL" smtClean="0"/>
              <a:t>02.01.2018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D82529B-F8FC-4F2B-A210-01B8CFD83E81}" type="slidenum">
              <a:rPr lang="pl-PL" smtClean="0"/>
              <a:t>‹#›</a:t>
            </a:fld>
            <a:endParaRPr lang="pl-PL"/>
          </a:p>
        </p:txBody>
      </p:sp>
    </p:spTree>
    <p:extLst>
      <p:ext uri="{BB962C8B-B14F-4D97-AF65-F5344CB8AC3E}">
        <p14:creationId xmlns:p14="http://schemas.microsoft.com/office/powerpoint/2010/main" val="19285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74E9597-8268-4781-89A8-698063BC5155}" type="datetimeFigureOut">
              <a:rPr lang="pl-PL" smtClean="0"/>
              <a:t>02.01.2018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D82529B-F8FC-4F2B-A210-01B8CFD83E81}" type="slidenum">
              <a:rPr lang="pl-PL" smtClean="0"/>
              <a:t>‹#›</a:t>
            </a:fld>
            <a:endParaRPr lang="pl-PL"/>
          </a:p>
        </p:txBody>
      </p:sp>
    </p:spTree>
    <p:extLst>
      <p:ext uri="{BB962C8B-B14F-4D97-AF65-F5344CB8AC3E}">
        <p14:creationId xmlns:p14="http://schemas.microsoft.com/office/powerpoint/2010/main" val="5999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74E9597-8268-4781-89A8-698063BC5155}" type="datetimeFigureOut">
              <a:rPr lang="pl-PL" smtClean="0"/>
              <a:t>02.01.2018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D82529B-F8FC-4F2B-A210-01B8CFD83E81}" type="slidenum">
              <a:rPr lang="pl-PL" smtClean="0"/>
              <a:t>‹#›</a:t>
            </a:fld>
            <a:endParaRPr lang="pl-PL"/>
          </a:p>
        </p:txBody>
      </p:sp>
    </p:spTree>
    <p:extLst>
      <p:ext uri="{BB962C8B-B14F-4D97-AF65-F5344CB8AC3E}">
        <p14:creationId xmlns:p14="http://schemas.microsoft.com/office/powerpoint/2010/main" val="1878327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74E9597-8268-4781-89A8-698063BC5155}" type="datetimeFigureOut">
              <a:rPr lang="pl-PL" smtClean="0"/>
              <a:t>02.01.2018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D82529B-F8FC-4F2B-A210-01B8CFD83E81}" type="slidenum">
              <a:rPr lang="pl-PL" smtClean="0"/>
              <a:t>‹#›</a:t>
            </a:fld>
            <a:endParaRPr lang="pl-PL"/>
          </a:p>
        </p:txBody>
      </p:sp>
    </p:spTree>
    <p:extLst>
      <p:ext uri="{BB962C8B-B14F-4D97-AF65-F5344CB8AC3E}">
        <p14:creationId xmlns:p14="http://schemas.microsoft.com/office/powerpoint/2010/main" val="579761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74E9597-8268-4781-89A8-698063BC5155}" type="datetimeFigureOut">
              <a:rPr lang="pl-PL" smtClean="0"/>
              <a:t>02.01.2018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D82529B-F8FC-4F2B-A210-01B8CFD83E81}" type="slidenum">
              <a:rPr lang="pl-PL" smtClean="0"/>
              <a:t>‹#›</a:t>
            </a:fld>
            <a:endParaRPr lang="pl-PL"/>
          </a:p>
        </p:txBody>
      </p:sp>
    </p:spTree>
    <p:extLst>
      <p:ext uri="{BB962C8B-B14F-4D97-AF65-F5344CB8AC3E}">
        <p14:creationId xmlns:p14="http://schemas.microsoft.com/office/powerpoint/2010/main" val="3066616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74E9597-8268-4781-89A8-698063BC5155}" type="datetimeFigureOut">
              <a:rPr lang="pl-PL" smtClean="0"/>
              <a:t>02.01.2018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D82529B-F8FC-4F2B-A210-01B8CFD83E81}" type="slidenum">
              <a:rPr lang="pl-PL" smtClean="0"/>
              <a:t>‹#›</a:t>
            </a:fld>
            <a:endParaRPr lang="pl-PL"/>
          </a:p>
        </p:txBody>
      </p:sp>
    </p:spTree>
    <p:extLst>
      <p:ext uri="{BB962C8B-B14F-4D97-AF65-F5344CB8AC3E}">
        <p14:creationId xmlns:p14="http://schemas.microsoft.com/office/powerpoint/2010/main" val="827294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74E9597-8268-4781-89A8-698063BC5155}" type="datetimeFigureOut">
              <a:rPr lang="pl-PL" smtClean="0"/>
              <a:t>02.01.2018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D82529B-F8FC-4F2B-A210-01B8CFD83E81}" type="slidenum">
              <a:rPr lang="pl-PL" smtClean="0"/>
              <a:t>‹#›</a:t>
            </a:fld>
            <a:endParaRPr lang="pl-PL"/>
          </a:p>
        </p:txBody>
      </p:sp>
      <p:sp>
        <p:nvSpPr>
          <p:cNvPr id="8" name="Title 1"/>
          <p:cNvSpPr>
            <a:spLocks noGrp="1"/>
          </p:cNvSpPr>
          <p:nvPr>
            <p:ph type="title"/>
          </p:nvPr>
        </p:nvSpPr>
        <p:spPr>
          <a:xfrm>
            <a:off x="685801" y="609600"/>
            <a:ext cx="10131425" cy="1456267"/>
          </a:xfrm>
        </p:spPr>
        <p:txBody>
          <a:bodyPr/>
          <a:lstStyle/>
          <a:p>
            <a:r>
              <a:rPr lang="pl-PL"/>
              <a:t>Kliknij, aby edytować styl</a:t>
            </a:r>
            <a:endParaRPr lang="en-US" dirty="0"/>
          </a:p>
        </p:txBody>
      </p:sp>
    </p:spTree>
    <p:extLst>
      <p:ext uri="{BB962C8B-B14F-4D97-AF65-F5344CB8AC3E}">
        <p14:creationId xmlns:p14="http://schemas.microsoft.com/office/powerpoint/2010/main" val="306279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74E9597-8268-4781-89A8-698063BC5155}" type="datetimeFigureOut">
              <a:rPr lang="pl-PL" smtClean="0"/>
              <a:t>02.01.2018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D82529B-F8FC-4F2B-A210-01B8CFD83E81}" type="slidenum">
              <a:rPr lang="pl-PL" smtClean="0"/>
              <a:t>‹#›</a:t>
            </a:fld>
            <a:endParaRPr lang="pl-PL"/>
          </a:p>
        </p:txBody>
      </p:sp>
    </p:spTree>
    <p:extLst>
      <p:ext uri="{BB962C8B-B14F-4D97-AF65-F5344CB8AC3E}">
        <p14:creationId xmlns:p14="http://schemas.microsoft.com/office/powerpoint/2010/main" val="60521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74E9597-8268-4781-89A8-698063BC5155}" type="datetimeFigureOut">
              <a:rPr lang="pl-PL" smtClean="0"/>
              <a:t>02.01.2018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D82529B-F8FC-4F2B-A210-01B8CFD83E81}" type="slidenum">
              <a:rPr lang="pl-PL" smtClean="0"/>
              <a:t>‹#›</a:t>
            </a:fld>
            <a:endParaRPr lang="pl-PL"/>
          </a:p>
        </p:txBody>
      </p:sp>
    </p:spTree>
    <p:extLst>
      <p:ext uri="{BB962C8B-B14F-4D97-AF65-F5344CB8AC3E}">
        <p14:creationId xmlns:p14="http://schemas.microsoft.com/office/powerpoint/2010/main" val="326588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pl-PL"/>
              <a:t>Kliknij, aby edytować styl</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74E9597-8268-4781-89A8-698063BC5155}" type="datetimeFigureOut">
              <a:rPr lang="pl-PL" smtClean="0"/>
              <a:t>02.01.2018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D82529B-F8FC-4F2B-A210-01B8CFD83E81}" type="slidenum">
              <a:rPr lang="pl-PL" smtClean="0"/>
              <a:t>‹#›</a:t>
            </a:fld>
            <a:endParaRPr lang="pl-PL"/>
          </a:p>
        </p:txBody>
      </p:sp>
    </p:spTree>
    <p:extLst>
      <p:ext uri="{BB962C8B-B14F-4D97-AF65-F5344CB8AC3E}">
        <p14:creationId xmlns:p14="http://schemas.microsoft.com/office/powerpoint/2010/main" val="391761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74E9597-8268-4781-89A8-698063BC5155}" type="datetimeFigureOut">
              <a:rPr lang="pl-PL" smtClean="0"/>
              <a:t>02.01.2018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D82529B-F8FC-4F2B-A210-01B8CFD83E81}" type="slidenum">
              <a:rPr lang="pl-PL" smtClean="0"/>
              <a:t>‹#›</a:t>
            </a:fld>
            <a:endParaRPr lang="pl-PL"/>
          </a:p>
        </p:txBody>
      </p:sp>
    </p:spTree>
    <p:extLst>
      <p:ext uri="{BB962C8B-B14F-4D97-AF65-F5344CB8AC3E}">
        <p14:creationId xmlns:p14="http://schemas.microsoft.com/office/powerpoint/2010/main" val="77586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D74E9597-8268-4781-89A8-698063BC5155}" type="datetimeFigureOut">
              <a:rPr lang="pl-PL" smtClean="0"/>
              <a:t>02.01.2018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D82529B-F8FC-4F2B-A210-01B8CFD83E81}" type="slidenum">
              <a:rPr lang="pl-PL" smtClean="0"/>
              <a:t>‹#›</a:t>
            </a:fld>
            <a:endParaRPr lang="pl-PL"/>
          </a:p>
        </p:txBody>
      </p:sp>
    </p:spTree>
    <p:extLst>
      <p:ext uri="{BB962C8B-B14F-4D97-AF65-F5344CB8AC3E}">
        <p14:creationId xmlns:p14="http://schemas.microsoft.com/office/powerpoint/2010/main" val="4259053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D74E9597-8268-4781-89A8-698063BC5155}" type="datetimeFigureOut">
              <a:rPr lang="pl-PL" smtClean="0"/>
              <a:t>02.01.2018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D82529B-F8FC-4F2B-A210-01B8CFD83E81}" type="slidenum">
              <a:rPr lang="pl-PL" smtClean="0"/>
              <a:t>‹#›</a:t>
            </a:fld>
            <a:endParaRPr lang="pl-PL"/>
          </a:p>
        </p:txBody>
      </p:sp>
    </p:spTree>
    <p:extLst>
      <p:ext uri="{BB962C8B-B14F-4D97-AF65-F5344CB8AC3E}">
        <p14:creationId xmlns:p14="http://schemas.microsoft.com/office/powerpoint/2010/main" val="281348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D74E9597-8268-4781-89A8-698063BC5155}" type="datetimeFigureOut">
              <a:rPr lang="pl-PL" smtClean="0"/>
              <a:t>02.01.2018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D82529B-F8FC-4F2B-A210-01B8CFD83E81}" type="slidenum">
              <a:rPr lang="pl-PL" smtClean="0"/>
              <a:t>‹#›</a:t>
            </a:fld>
            <a:endParaRPr lang="pl-PL"/>
          </a:p>
        </p:txBody>
      </p:sp>
    </p:spTree>
    <p:extLst>
      <p:ext uri="{BB962C8B-B14F-4D97-AF65-F5344CB8AC3E}">
        <p14:creationId xmlns:p14="http://schemas.microsoft.com/office/powerpoint/2010/main" val="263380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74E9597-8268-4781-89A8-698063BC5155}" type="datetimeFigureOut">
              <a:rPr lang="pl-PL" smtClean="0"/>
              <a:t>02.01.2018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D82529B-F8FC-4F2B-A210-01B8CFD83E81}" type="slidenum">
              <a:rPr lang="pl-PL" smtClean="0"/>
              <a:t>‹#›</a:t>
            </a:fld>
            <a:endParaRPr lang="pl-PL"/>
          </a:p>
        </p:txBody>
      </p:sp>
    </p:spTree>
    <p:extLst>
      <p:ext uri="{BB962C8B-B14F-4D97-AF65-F5344CB8AC3E}">
        <p14:creationId xmlns:p14="http://schemas.microsoft.com/office/powerpoint/2010/main" val="371402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74E9597-8268-4781-89A8-698063BC5155}" type="datetimeFigureOut">
              <a:rPr lang="pl-PL" smtClean="0"/>
              <a:t>02.01.2018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D82529B-F8FC-4F2B-A210-01B8CFD83E81}" type="slidenum">
              <a:rPr lang="pl-PL" smtClean="0"/>
              <a:t>‹#›</a:t>
            </a:fld>
            <a:endParaRPr lang="pl-PL"/>
          </a:p>
        </p:txBody>
      </p:sp>
    </p:spTree>
    <p:extLst>
      <p:ext uri="{BB962C8B-B14F-4D97-AF65-F5344CB8AC3E}">
        <p14:creationId xmlns:p14="http://schemas.microsoft.com/office/powerpoint/2010/main" val="265887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4E9597-8268-4781-89A8-698063BC5155}" type="datetimeFigureOut">
              <a:rPr lang="pl-PL" smtClean="0"/>
              <a:t>02.01.2018</a:t>
            </a:fld>
            <a:endParaRPr lang="pl-PL"/>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82529B-F8FC-4F2B-A210-01B8CFD83E81}" type="slidenum">
              <a:rPr lang="pl-PL" smtClean="0"/>
              <a:t>‹#›</a:t>
            </a:fld>
            <a:endParaRPr lang="pl-PL"/>
          </a:p>
        </p:txBody>
      </p:sp>
    </p:spTree>
    <p:extLst>
      <p:ext uri="{BB962C8B-B14F-4D97-AF65-F5344CB8AC3E}">
        <p14:creationId xmlns:p14="http://schemas.microsoft.com/office/powerpoint/2010/main" val="2238717320"/>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39036" y="341564"/>
            <a:ext cx="11218867" cy="2971051"/>
          </a:xfrm>
        </p:spPr>
        <p:txBody>
          <a:bodyPr/>
          <a:lstStyle/>
          <a:p>
            <a:pPr algn="ctr"/>
            <a:r>
              <a:rPr lang="pl-PL" sz="7200" dirty="0"/>
              <a:t>BĄDŹ BEZPIECZNY W INTERNECIE</a:t>
            </a:r>
          </a:p>
        </p:txBody>
      </p:sp>
      <p:sp>
        <p:nvSpPr>
          <p:cNvPr id="3" name="Podtytuł 2"/>
          <p:cNvSpPr>
            <a:spLocks noGrp="1"/>
          </p:cNvSpPr>
          <p:nvPr>
            <p:ph type="subTitle" idx="1"/>
          </p:nvPr>
        </p:nvSpPr>
        <p:spPr/>
        <p:txBody>
          <a:bodyPr/>
          <a:lstStyle/>
          <a:p>
            <a:endParaRPr lang="pl-PL"/>
          </a:p>
        </p:txBody>
      </p:sp>
      <p:pic>
        <p:nvPicPr>
          <p:cNvPr id="4" name="Obraz 3"/>
          <p:cNvPicPr>
            <a:picLocks noChangeAspect="1"/>
          </p:cNvPicPr>
          <p:nvPr/>
        </p:nvPicPr>
        <p:blipFill>
          <a:blip r:embed="rId2"/>
          <a:stretch>
            <a:fillRect/>
          </a:stretch>
        </p:blipFill>
        <p:spPr>
          <a:xfrm>
            <a:off x="0" y="0"/>
            <a:ext cx="12192000" cy="6858000"/>
          </a:xfrm>
          <a:prstGeom prst="rect">
            <a:avLst/>
          </a:prstGeom>
        </p:spPr>
      </p:pic>
      <p:sp>
        <p:nvSpPr>
          <p:cNvPr id="5" name="pole tekstowe 4"/>
          <p:cNvSpPr txBox="1"/>
          <p:nvPr/>
        </p:nvSpPr>
        <p:spPr>
          <a:xfrm>
            <a:off x="983088" y="413921"/>
            <a:ext cx="5112912" cy="2123658"/>
          </a:xfrm>
          <a:prstGeom prst="rect">
            <a:avLst/>
          </a:prstGeom>
          <a:ln w="762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4400" dirty="0">
                <a:latin typeface="Comic Sans MS" panose="030F0702030302020204" pitchFamily="66" charset="0"/>
              </a:rPr>
              <a:t>BĄDŹ BEZPIECZNY W INTERNECIE</a:t>
            </a:r>
          </a:p>
        </p:txBody>
      </p:sp>
    </p:spTree>
    <p:extLst>
      <p:ext uri="{BB962C8B-B14F-4D97-AF65-F5344CB8AC3E}">
        <p14:creationId xmlns:p14="http://schemas.microsoft.com/office/powerpoint/2010/main" val="41154438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293F9ED0-51CA-48DB-A53D-B95768D1DE60}"/>
              </a:ext>
            </a:extLst>
          </p:cNvPr>
          <p:cNvSpPr txBox="1"/>
          <p:nvPr/>
        </p:nvSpPr>
        <p:spPr>
          <a:xfrm>
            <a:off x="2306973" y="535313"/>
            <a:ext cx="7147420" cy="540147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pl-PL" sz="11500" dirty="0">
                <a:solidFill>
                  <a:srgbClr val="FF0000"/>
                </a:solidFill>
              </a:rPr>
              <a:t>CIEMNA STRONA INTERNETU</a:t>
            </a:r>
          </a:p>
        </p:txBody>
      </p:sp>
      <p:pic>
        <p:nvPicPr>
          <p:cNvPr id="3" name="Obraz 2">
            <a:extLst>
              <a:ext uri="{FF2B5EF4-FFF2-40B4-BE49-F238E27FC236}">
                <a16:creationId xmlns:a16="http://schemas.microsoft.com/office/drawing/2014/main" id="{CDA44951-FE8B-4E59-B718-279B217A6111}"/>
              </a:ext>
            </a:extLst>
          </p:cNvPr>
          <p:cNvPicPr>
            <a:picLocks noChangeAspect="1"/>
          </p:cNvPicPr>
          <p:nvPr/>
        </p:nvPicPr>
        <p:blipFill>
          <a:blip r:embed="rId2"/>
          <a:stretch>
            <a:fillRect/>
          </a:stretch>
        </p:blipFill>
        <p:spPr>
          <a:xfrm>
            <a:off x="8654773" y="813732"/>
            <a:ext cx="3377487" cy="2251658"/>
          </a:xfrm>
          <a:prstGeom prst="rect">
            <a:avLst/>
          </a:prstGeom>
        </p:spPr>
      </p:pic>
    </p:spTree>
    <p:extLst>
      <p:ext uri="{BB962C8B-B14F-4D97-AF65-F5344CB8AC3E}">
        <p14:creationId xmlns:p14="http://schemas.microsoft.com/office/powerpoint/2010/main" val="27313872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CB88B41-DC2F-465B-9E22-18499E394EE8}"/>
              </a:ext>
            </a:extLst>
          </p:cNvPr>
          <p:cNvSpPr txBox="1"/>
          <p:nvPr/>
        </p:nvSpPr>
        <p:spPr>
          <a:xfrm>
            <a:off x="3112316" y="2008785"/>
            <a:ext cx="2692866" cy="369332"/>
          </a:xfrm>
          <a:prstGeom prst="rect">
            <a:avLst/>
          </a:prstGeom>
          <a:noFill/>
        </p:spPr>
        <p:txBody>
          <a:bodyPr wrap="square" rtlCol="0">
            <a:spAutoFit/>
          </a:bodyPr>
          <a:lstStyle/>
          <a:p>
            <a:r>
              <a:rPr lang="pl-PL" dirty="0"/>
              <a:t>BRAK BEZPIECZEŃSTWA </a:t>
            </a:r>
          </a:p>
        </p:txBody>
      </p:sp>
      <p:sp>
        <p:nvSpPr>
          <p:cNvPr id="4" name="Zwój: poziomy 3">
            <a:extLst>
              <a:ext uri="{FF2B5EF4-FFF2-40B4-BE49-F238E27FC236}">
                <a16:creationId xmlns:a16="http://schemas.microsoft.com/office/drawing/2014/main" id="{0C316E73-8ADB-4E42-987E-FA06A2A62751}"/>
              </a:ext>
            </a:extLst>
          </p:cNvPr>
          <p:cNvSpPr/>
          <p:nvPr/>
        </p:nvSpPr>
        <p:spPr>
          <a:xfrm>
            <a:off x="3137482" y="3016166"/>
            <a:ext cx="5528345" cy="2223083"/>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pl-PL" sz="8000" dirty="0"/>
              <a:t>INTERNET</a:t>
            </a:r>
          </a:p>
        </p:txBody>
      </p:sp>
      <p:sp>
        <p:nvSpPr>
          <p:cNvPr id="5" name="pole tekstowe 4">
            <a:extLst>
              <a:ext uri="{FF2B5EF4-FFF2-40B4-BE49-F238E27FC236}">
                <a16:creationId xmlns:a16="http://schemas.microsoft.com/office/drawing/2014/main" id="{9288D43B-6361-4637-B630-C1C088C52555}"/>
              </a:ext>
            </a:extLst>
          </p:cNvPr>
          <p:cNvSpPr txBox="1"/>
          <p:nvPr/>
        </p:nvSpPr>
        <p:spPr>
          <a:xfrm>
            <a:off x="5637402" y="679508"/>
            <a:ext cx="3498209" cy="369332"/>
          </a:xfrm>
          <a:prstGeom prst="rect">
            <a:avLst/>
          </a:prstGeom>
          <a:noFill/>
        </p:spPr>
        <p:txBody>
          <a:bodyPr wrap="square" rtlCol="0">
            <a:spAutoFit/>
          </a:bodyPr>
          <a:lstStyle/>
          <a:p>
            <a:r>
              <a:rPr lang="pl-PL" dirty="0"/>
              <a:t>OSZUSTWA</a:t>
            </a:r>
          </a:p>
        </p:txBody>
      </p:sp>
      <p:sp>
        <p:nvSpPr>
          <p:cNvPr id="6" name="pole tekstowe 5">
            <a:extLst>
              <a:ext uri="{FF2B5EF4-FFF2-40B4-BE49-F238E27FC236}">
                <a16:creationId xmlns:a16="http://schemas.microsoft.com/office/drawing/2014/main" id="{9F912EBF-2681-4684-9666-9F6EB133623A}"/>
              </a:ext>
            </a:extLst>
          </p:cNvPr>
          <p:cNvSpPr txBox="1"/>
          <p:nvPr/>
        </p:nvSpPr>
        <p:spPr>
          <a:xfrm>
            <a:off x="7973735" y="1626923"/>
            <a:ext cx="2323751" cy="369332"/>
          </a:xfrm>
          <a:prstGeom prst="rect">
            <a:avLst/>
          </a:prstGeom>
          <a:noFill/>
        </p:spPr>
        <p:txBody>
          <a:bodyPr wrap="square" rtlCol="0">
            <a:spAutoFit/>
          </a:bodyPr>
          <a:lstStyle/>
          <a:p>
            <a:r>
              <a:rPr lang="pl-PL" dirty="0"/>
              <a:t>SAMOBÓJSTWA</a:t>
            </a:r>
          </a:p>
        </p:txBody>
      </p:sp>
      <p:sp>
        <p:nvSpPr>
          <p:cNvPr id="7" name="pole tekstowe 6">
            <a:extLst>
              <a:ext uri="{FF2B5EF4-FFF2-40B4-BE49-F238E27FC236}">
                <a16:creationId xmlns:a16="http://schemas.microsoft.com/office/drawing/2014/main" id="{53DAAB23-4791-42F1-A09A-04EB3E3991CB}"/>
              </a:ext>
            </a:extLst>
          </p:cNvPr>
          <p:cNvSpPr txBox="1"/>
          <p:nvPr/>
        </p:nvSpPr>
        <p:spPr>
          <a:xfrm>
            <a:off x="612396" y="1153215"/>
            <a:ext cx="1921079" cy="369332"/>
          </a:xfrm>
          <a:prstGeom prst="rect">
            <a:avLst/>
          </a:prstGeom>
          <a:noFill/>
        </p:spPr>
        <p:txBody>
          <a:bodyPr wrap="square" rtlCol="0">
            <a:spAutoFit/>
          </a:bodyPr>
          <a:lstStyle/>
          <a:p>
            <a:r>
              <a:rPr lang="pl-PL" dirty="0"/>
              <a:t>HEJTY</a:t>
            </a:r>
          </a:p>
        </p:txBody>
      </p:sp>
      <p:sp>
        <p:nvSpPr>
          <p:cNvPr id="8" name="pole tekstowe 7">
            <a:extLst>
              <a:ext uri="{FF2B5EF4-FFF2-40B4-BE49-F238E27FC236}">
                <a16:creationId xmlns:a16="http://schemas.microsoft.com/office/drawing/2014/main" id="{2B179E32-1329-4601-87C4-3BF37DE7A6DB}"/>
              </a:ext>
            </a:extLst>
          </p:cNvPr>
          <p:cNvSpPr txBox="1"/>
          <p:nvPr/>
        </p:nvSpPr>
        <p:spPr>
          <a:xfrm>
            <a:off x="746620" y="3540154"/>
            <a:ext cx="1577130" cy="369332"/>
          </a:xfrm>
          <a:prstGeom prst="rect">
            <a:avLst/>
          </a:prstGeom>
          <a:noFill/>
        </p:spPr>
        <p:txBody>
          <a:bodyPr wrap="square" rtlCol="0">
            <a:spAutoFit/>
          </a:bodyPr>
          <a:lstStyle/>
          <a:p>
            <a:r>
              <a:rPr lang="pl-PL" dirty="0"/>
              <a:t>WIRUSY</a:t>
            </a:r>
          </a:p>
        </p:txBody>
      </p:sp>
      <p:sp>
        <p:nvSpPr>
          <p:cNvPr id="9" name="pole tekstowe 8">
            <a:extLst>
              <a:ext uri="{FF2B5EF4-FFF2-40B4-BE49-F238E27FC236}">
                <a16:creationId xmlns:a16="http://schemas.microsoft.com/office/drawing/2014/main" id="{24637727-8AD2-44C9-8401-3A1109D117E0}"/>
              </a:ext>
            </a:extLst>
          </p:cNvPr>
          <p:cNvSpPr txBox="1"/>
          <p:nvPr/>
        </p:nvSpPr>
        <p:spPr>
          <a:xfrm>
            <a:off x="1677798" y="5494789"/>
            <a:ext cx="1719743" cy="369332"/>
          </a:xfrm>
          <a:prstGeom prst="rect">
            <a:avLst/>
          </a:prstGeom>
          <a:noFill/>
        </p:spPr>
        <p:txBody>
          <a:bodyPr wrap="square" rtlCol="0">
            <a:spAutoFit/>
          </a:bodyPr>
          <a:lstStyle/>
          <a:p>
            <a:r>
              <a:rPr lang="pl-PL" dirty="0"/>
              <a:t>SPAM</a:t>
            </a:r>
          </a:p>
        </p:txBody>
      </p:sp>
      <p:sp>
        <p:nvSpPr>
          <p:cNvPr id="10" name="pole tekstowe 9">
            <a:extLst>
              <a:ext uri="{FF2B5EF4-FFF2-40B4-BE49-F238E27FC236}">
                <a16:creationId xmlns:a16="http://schemas.microsoft.com/office/drawing/2014/main" id="{771A5733-F224-464E-A925-D724C7769261}"/>
              </a:ext>
            </a:extLst>
          </p:cNvPr>
          <p:cNvSpPr txBox="1"/>
          <p:nvPr/>
        </p:nvSpPr>
        <p:spPr>
          <a:xfrm>
            <a:off x="4639112" y="5864121"/>
            <a:ext cx="3498209" cy="369332"/>
          </a:xfrm>
          <a:prstGeom prst="rect">
            <a:avLst/>
          </a:prstGeom>
          <a:noFill/>
        </p:spPr>
        <p:txBody>
          <a:bodyPr wrap="square" rtlCol="0">
            <a:spAutoFit/>
          </a:bodyPr>
          <a:lstStyle/>
          <a:p>
            <a:r>
              <a:rPr lang="pl-PL" dirty="0"/>
              <a:t>PODSZYWANIE SIĘ POD INNYCH</a:t>
            </a:r>
          </a:p>
        </p:txBody>
      </p:sp>
      <p:sp>
        <p:nvSpPr>
          <p:cNvPr id="11" name="pole tekstowe 10">
            <a:extLst>
              <a:ext uri="{FF2B5EF4-FFF2-40B4-BE49-F238E27FC236}">
                <a16:creationId xmlns:a16="http://schemas.microsoft.com/office/drawing/2014/main" id="{4317E7E5-191B-411B-8354-ACC281F758D1}"/>
              </a:ext>
            </a:extLst>
          </p:cNvPr>
          <p:cNvSpPr txBox="1"/>
          <p:nvPr/>
        </p:nvSpPr>
        <p:spPr>
          <a:xfrm>
            <a:off x="9781563" y="5276567"/>
            <a:ext cx="1895912" cy="369332"/>
          </a:xfrm>
          <a:prstGeom prst="rect">
            <a:avLst/>
          </a:prstGeom>
          <a:noFill/>
        </p:spPr>
        <p:txBody>
          <a:bodyPr wrap="square" rtlCol="0">
            <a:spAutoFit/>
          </a:bodyPr>
          <a:lstStyle/>
          <a:p>
            <a:r>
              <a:rPr lang="pl-PL" dirty="0"/>
              <a:t>HAKERZY</a:t>
            </a:r>
          </a:p>
        </p:txBody>
      </p:sp>
      <p:sp>
        <p:nvSpPr>
          <p:cNvPr id="12" name="pole tekstowe 11">
            <a:extLst>
              <a:ext uri="{FF2B5EF4-FFF2-40B4-BE49-F238E27FC236}">
                <a16:creationId xmlns:a16="http://schemas.microsoft.com/office/drawing/2014/main" id="{44144B73-4771-47E9-B56C-5A0308D762E4}"/>
              </a:ext>
            </a:extLst>
          </p:cNvPr>
          <p:cNvSpPr txBox="1"/>
          <p:nvPr/>
        </p:nvSpPr>
        <p:spPr>
          <a:xfrm>
            <a:off x="9567643" y="3170822"/>
            <a:ext cx="2323751" cy="369332"/>
          </a:xfrm>
          <a:prstGeom prst="rect">
            <a:avLst/>
          </a:prstGeom>
          <a:noFill/>
        </p:spPr>
        <p:txBody>
          <a:bodyPr wrap="square" rtlCol="0">
            <a:spAutoFit/>
          </a:bodyPr>
          <a:lstStyle/>
          <a:p>
            <a:r>
              <a:rPr lang="pl-PL" dirty="0"/>
              <a:t>OBRAŻANIE INNYCH</a:t>
            </a:r>
          </a:p>
        </p:txBody>
      </p:sp>
      <p:sp>
        <p:nvSpPr>
          <p:cNvPr id="33" name="Owal 32">
            <a:extLst>
              <a:ext uri="{FF2B5EF4-FFF2-40B4-BE49-F238E27FC236}">
                <a16:creationId xmlns:a16="http://schemas.microsoft.com/office/drawing/2014/main" id="{261EFDB8-AD12-40D0-A836-3A12FFBC0022}"/>
              </a:ext>
            </a:extLst>
          </p:cNvPr>
          <p:cNvSpPr/>
          <p:nvPr/>
        </p:nvSpPr>
        <p:spPr>
          <a:xfrm>
            <a:off x="2533475" y="1707538"/>
            <a:ext cx="3271707" cy="985220"/>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
        <p:nvSpPr>
          <p:cNvPr id="34" name="Owal 33">
            <a:extLst>
              <a:ext uri="{FF2B5EF4-FFF2-40B4-BE49-F238E27FC236}">
                <a16:creationId xmlns:a16="http://schemas.microsoft.com/office/drawing/2014/main" id="{F4670CA4-3875-4052-A390-C622760ADE36}"/>
              </a:ext>
            </a:extLst>
          </p:cNvPr>
          <p:cNvSpPr/>
          <p:nvPr/>
        </p:nvSpPr>
        <p:spPr>
          <a:xfrm>
            <a:off x="276837" y="993879"/>
            <a:ext cx="1400961" cy="742642"/>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
        <p:nvSpPr>
          <p:cNvPr id="35" name="Owal 34">
            <a:extLst>
              <a:ext uri="{FF2B5EF4-FFF2-40B4-BE49-F238E27FC236}">
                <a16:creationId xmlns:a16="http://schemas.microsoft.com/office/drawing/2014/main" id="{0525E6FD-12BE-4E8B-9719-C01EA939B3A8}"/>
              </a:ext>
            </a:extLst>
          </p:cNvPr>
          <p:cNvSpPr/>
          <p:nvPr/>
        </p:nvSpPr>
        <p:spPr>
          <a:xfrm>
            <a:off x="494950" y="3280095"/>
            <a:ext cx="1400961" cy="889233"/>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
        <p:nvSpPr>
          <p:cNvPr id="36" name="Owal 35">
            <a:extLst>
              <a:ext uri="{FF2B5EF4-FFF2-40B4-BE49-F238E27FC236}">
                <a16:creationId xmlns:a16="http://schemas.microsoft.com/office/drawing/2014/main" id="{C697A9D2-787A-469E-BE1B-ECA3B4D821E1}"/>
              </a:ext>
            </a:extLst>
          </p:cNvPr>
          <p:cNvSpPr/>
          <p:nvPr/>
        </p:nvSpPr>
        <p:spPr>
          <a:xfrm>
            <a:off x="1451295" y="5276567"/>
            <a:ext cx="1182848" cy="889233"/>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
        <p:nvSpPr>
          <p:cNvPr id="37" name="Owal 36">
            <a:extLst>
              <a:ext uri="{FF2B5EF4-FFF2-40B4-BE49-F238E27FC236}">
                <a16:creationId xmlns:a16="http://schemas.microsoft.com/office/drawing/2014/main" id="{4241F0B8-F3E4-47A1-A43B-79CAD43E0F0F}"/>
              </a:ext>
            </a:extLst>
          </p:cNvPr>
          <p:cNvSpPr/>
          <p:nvPr/>
        </p:nvSpPr>
        <p:spPr>
          <a:xfrm>
            <a:off x="4135772" y="5494789"/>
            <a:ext cx="3900882" cy="1098958"/>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
        <p:nvSpPr>
          <p:cNvPr id="38" name="Owal 37">
            <a:extLst>
              <a:ext uri="{FF2B5EF4-FFF2-40B4-BE49-F238E27FC236}">
                <a16:creationId xmlns:a16="http://schemas.microsoft.com/office/drawing/2014/main" id="{D06E8286-3873-4EAC-84A7-A2B9D77FCE7D}"/>
              </a:ext>
            </a:extLst>
          </p:cNvPr>
          <p:cNvSpPr/>
          <p:nvPr/>
        </p:nvSpPr>
        <p:spPr>
          <a:xfrm>
            <a:off x="9378892" y="4983061"/>
            <a:ext cx="1895912" cy="1006678"/>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
        <p:nvSpPr>
          <p:cNvPr id="39" name="Owal 38">
            <a:extLst>
              <a:ext uri="{FF2B5EF4-FFF2-40B4-BE49-F238E27FC236}">
                <a16:creationId xmlns:a16="http://schemas.microsoft.com/office/drawing/2014/main" id="{A17EBB08-933E-4821-BE8B-A0AEC099D7B3}"/>
              </a:ext>
            </a:extLst>
          </p:cNvPr>
          <p:cNvSpPr/>
          <p:nvPr/>
        </p:nvSpPr>
        <p:spPr>
          <a:xfrm>
            <a:off x="7583648" y="1291255"/>
            <a:ext cx="2323751" cy="1040667"/>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
        <p:nvSpPr>
          <p:cNvPr id="40" name="Owal 39">
            <a:extLst>
              <a:ext uri="{FF2B5EF4-FFF2-40B4-BE49-F238E27FC236}">
                <a16:creationId xmlns:a16="http://schemas.microsoft.com/office/drawing/2014/main" id="{35F1793B-A536-44FE-8535-5BD7CBDCC909}"/>
              </a:ext>
            </a:extLst>
          </p:cNvPr>
          <p:cNvSpPr/>
          <p:nvPr/>
        </p:nvSpPr>
        <p:spPr>
          <a:xfrm>
            <a:off x="5205368" y="444833"/>
            <a:ext cx="2181138" cy="880844"/>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
        <p:nvSpPr>
          <p:cNvPr id="41" name="Owal 40">
            <a:extLst>
              <a:ext uri="{FF2B5EF4-FFF2-40B4-BE49-F238E27FC236}">
                <a16:creationId xmlns:a16="http://schemas.microsoft.com/office/drawing/2014/main" id="{CD5E761C-94FF-4ACC-B077-68BA597689B7}"/>
              </a:ext>
            </a:extLst>
          </p:cNvPr>
          <p:cNvSpPr/>
          <p:nvPr/>
        </p:nvSpPr>
        <p:spPr>
          <a:xfrm>
            <a:off x="9378892" y="2944536"/>
            <a:ext cx="2416029" cy="898055"/>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Tree>
    <p:extLst>
      <p:ext uri="{BB962C8B-B14F-4D97-AF65-F5344CB8AC3E}">
        <p14:creationId xmlns:p14="http://schemas.microsoft.com/office/powerpoint/2010/main" val="8092976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B94C8DC5-A4F5-4CE6-8610-B7A610A3F226}"/>
              </a:ext>
            </a:extLst>
          </p:cNvPr>
          <p:cNvSpPr txBox="1"/>
          <p:nvPr/>
        </p:nvSpPr>
        <p:spPr>
          <a:xfrm>
            <a:off x="1904301" y="803761"/>
            <a:ext cx="7365534" cy="540147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pl-PL" sz="11500" dirty="0">
                <a:solidFill>
                  <a:srgbClr val="FF0000"/>
                </a:solidFill>
              </a:rPr>
              <a:t>JASNA STRONA INTERNETU</a:t>
            </a:r>
          </a:p>
        </p:txBody>
      </p:sp>
      <p:pic>
        <p:nvPicPr>
          <p:cNvPr id="3" name="Obraz 2">
            <a:extLst>
              <a:ext uri="{FF2B5EF4-FFF2-40B4-BE49-F238E27FC236}">
                <a16:creationId xmlns:a16="http://schemas.microsoft.com/office/drawing/2014/main" id="{323F317E-27A5-4FA4-A897-2C8E6EBDD481}"/>
              </a:ext>
            </a:extLst>
          </p:cNvPr>
          <p:cNvPicPr>
            <a:picLocks noChangeAspect="1"/>
          </p:cNvPicPr>
          <p:nvPr/>
        </p:nvPicPr>
        <p:blipFill>
          <a:blip r:embed="rId2"/>
          <a:stretch>
            <a:fillRect/>
          </a:stretch>
        </p:blipFill>
        <p:spPr>
          <a:xfrm>
            <a:off x="8628470" y="1164890"/>
            <a:ext cx="3023839" cy="2012227"/>
          </a:xfrm>
          <a:prstGeom prst="rect">
            <a:avLst/>
          </a:prstGeom>
        </p:spPr>
      </p:pic>
    </p:spTree>
    <p:extLst>
      <p:ext uri="{BB962C8B-B14F-4D97-AF65-F5344CB8AC3E}">
        <p14:creationId xmlns:p14="http://schemas.microsoft.com/office/powerpoint/2010/main" val="14293653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8023E13C-ED3D-4B49-B3C6-9A13AA0B481D}"/>
              </a:ext>
            </a:extLst>
          </p:cNvPr>
          <p:cNvPicPr>
            <a:picLocks noChangeAspect="1"/>
          </p:cNvPicPr>
          <p:nvPr/>
        </p:nvPicPr>
        <p:blipFill>
          <a:blip r:embed="rId2"/>
          <a:stretch>
            <a:fillRect/>
          </a:stretch>
        </p:blipFill>
        <p:spPr>
          <a:xfrm>
            <a:off x="3464692" y="2870862"/>
            <a:ext cx="5547841" cy="2341067"/>
          </a:xfrm>
          <a:prstGeom prst="rect">
            <a:avLst/>
          </a:prstGeom>
        </p:spPr>
      </p:pic>
      <p:sp>
        <p:nvSpPr>
          <p:cNvPr id="3" name="pole tekstowe 2">
            <a:extLst>
              <a:ext uri="{FF2B5EF4-FFF2-40B4-BE49-F238E27FC236}">
                <a16:creationId xmlns:a16="http://schemas.microsoft.com/office/drawing/2014/main" id="{5DD55518-475E-4EC5-A9E0-C265EEFC3AB2}"/>
              </a:ext>
            </a:extLst>
          </p:cNvPr>
          <p:cNvSpPr txBox="1"/>
          <p:nvPr/>
        </p:nvSpPr>
        <p:spPr>
          <a:xfrm>
            <a:off x="641757" y="433214"/>
            <a:ext cx="3733101" cy="369332"/>
          </a:xfrm>
          <a:prstGeom prst="rect">
            <a:avLst/>
          </a:prstGeom>
          <a:noFill/>
        </p:spPr>
        <p:txBody>
          <a:bodyPr wrap="square" rtlCol="0">
            <a:spAutoFit/>
          </a:bodyPr>
          <a:lstStyle/>
          <a:p>
            <a:r>
              <a:rPr lang="pl-PL" dirty="0"/>
              <a:t>SWOBODNY DOSTĘP DO INFORMACJI</a:t>
            </a:r>
          </a:p>
        </p:txBody>
      </p:sp>
      <p:sp>
        <p:nvSpPr>
          <p:cNvPr id="4" name="pole tekstowe 3">
            <a:extLst>
              <a:ext uri="{FF2B5EF4-FFF2-40B4-BE49-F238E27FC236}">
                <a16:creationId xmlns:a16="http://schemas.microsoft.com/office/drawing/2014/main" id="{2FFE0505-7ACE-48D8-9D79-2166AA474A61}"/>
              </a:ext>
            </a:extLst>
          </p:cNvPr>
          <p:cNvSpPr txBox="1"/>
          <p:nvPr/>
        </p:nvSpPr>
        <p:spPr>
          <a:xfrm>
            <a:off x="5928219" y="1121111"/>
            <a:ext cx="3154260" cy="369332"/>
          </a:xfrm>
          <a:prstGeom prst="rect">
            <a:avLst/>
          </a:prstGeom>
          <a:noFill/>
        </p:spPr>
        <p:txBody>
          <a:bodyPr wrap="square" rtlCol="0">
            <a:spAutoFit/>
          </a:bodyPr>
          <a:lstStyle/>
          <a:p>
            <a:r>
              <a:rPr lang="pl-PL" dirty="0"/>
              <a:t>KOMUNIKOWANIE SIĘ</a:t>
            </a:r>
          </a:p>
        </p:txBody>
      </p:sp>
      <p:sp>
        <p:nvSpPr>
          <p:cNvPr id="5" name="pole tekstowe 4">
            <a:extLst>
              <a:ext uri="{FF2B5EF4-FFF2-40B4-BE49-F238E27FC236}">
                <a16:creationId xmlns:a16="http://schemas.microsoft.com/office/drawing/2014/main" id="{72B8E12E-8D1B-43E9-AC7F-294F0E1F222C}"/>
              </a:ext>
            </a:extLst>
          </p:cNvPr>
          <p:cNvSpPr txBox="1"/>
          <p:nvPr/>
        </p:nvSpPr>
        <p:spPr>
          <a:xfrm>
            <a:off x="641757" y="4041395"/>
            <a:ext cx="2248250" cy="369332"/>
          </a:xfrm>
          <a:prstGeom prst="rect">
            <a:avLst/>
          </a:prstGeom>
          <a:noFill/>
        </p:spPr>
        <p:txBody>
          <a:bodyPr wrap="square" rtlCol="0">
            <a:spAutoFit/>
          </a:bodyPr>
          <a:lstStyle/>
          <a:p>
            <a:r>
              <a:rPr lang="pl-PL" dirty="0"/>
              <a:t>POSZERZANIE WIEDZY</a:t>
            </a:r>
          </a:p>
        </p:txBody>
      </p:sp>
      <p:sp>
        <p:nvSpPr>
          <p:cNvPr id="6" name="pole tekstowe 5">
            <a:extLst>
              <a:ext uri="{FF2B5EF4-FFF2-40B4-BE49-F238E27FC236}">
                <a16:creationId xmlns:a16="http://schemas.microsoft.com/office/drawing/2014/main" id="{1F7BBE6D-0CA6-4C93-BA0C-5A89BA290E6F}"/>
              </a:ext>
            </a:extLst>
          </p:cNvPr>
          <p:cNvSpPr txBox="1"/>
          <p:nvPr/>
        </p:nvSpPr>
        <p:spPr>
          <a:xfrm>
            <a:off x="9968917" y="3354900"/>
            <a:ext cx="1644242" cy="369332"/>
          </a:xfrm>
          <a:prstGeom prst="rect">
            <a:avLst/>
          </a:prstGeom>
          <a:noFill/>
        </p:spPr>
        <p:txBody>
          <a:bodyPr wrap="square" rtlCol="0">
            <a:spAutoFit/>
          </a:bodyPr>
          <a:lstStyle/>
          <a:p>
            <a:r>
              <a:rPr lang="pl-PL" dirty="0"/>
              <a:t>ROZRYWKA</a:t>
            </a:r>
          </a:p>
        </p:txBody>
      </p:sp>
      <p:sp>
        <p:nvSpPr>
          <p:cNvPr id="7" name="pole tekstowe 6">
            <a:extLst>
              <a:ext uri="{FF2B5EF4-FFF2-40B4-BE49-F238E27FC236}">
                <a16:creationId xmlns:a16="http://schemas.microsoft.com/office/drawing/2014/main" id="{2416CDC8-363D-445C-8091-962C97FB35E3}"/>
              </a:ext>
            </a:extLst>
          </p:cNvPr>
          <p:cNvSpPr txBox="1"/>
          <p:nvPr/>
        </p:nvSpPr>
        <p:spPr>
          <a:xfrm>
            <a:off x="9676700" y="1139878"/>
            <a:ext cx="1761688" cy="369332"/>
          </a:xfrm>
          <a:prstGeom prst="rect">
            <a:avLst/>
          </a:prstGeom>
          <a:noFill/>
        </p:spPr>
        <p:txBody>
          <a:bodyPr wrap="square" rtlCol="0">
            <a:spAutoFit/>
          </a:bodyPr>
          <a:lstStyle/>
          <a:p>
            <a:r>
              <a:rPr lang="pl-PL" dirty="0"/>
              <a:t>GRY</a:t>
            </a:r>
          </a:p>
        </p:txBody>
      </p:sp>
      <p:sp>
        <p:nvSpPr>
          <p:cNvPr id="8" name="pole tekstowe 7">
            <a:extLst>
              <a:ext uri="{FF2B5EF4-FFF2-40B4-BE49-F238E27FC236}">
                <a16:creationId xmlns:a16="http://schemas.microsoft.com/office/drawing/2014/main" id="{EC74250A-9EBB-4122-9D02-0FCD8559BEFF}"/>
              </a:ext>
            </a:extLst>
          </p:cNvPr>
          <p:cNvSpPr txBox="1"/>
          <p:nvPr/>
        </p:nvSpPr>
        <p:spPr>
          <a:xfrm>
            <a:off x="4900569" y="5344862"/>
            <a:ext cx="2390862" cy="369332"/>
          </a:xfrm>
          <a:prstGeom prst="rect">
            <a:avLst/>
          </a:prstGeom>
          <a:noFill/>
        </p:spPr>
        <p:txBody>
          <a:bodyPr wrap="square" rtlCol="0">
            <a:spAutoFit/>
          </a:bodyPr>
          <a:lstStyle/>
          <a:p>
            <a:r>
              <a:rPr lang="pl-PL" dirty="0"/>
              <a:t>ROBIENIE ZAKUPÓW</a:t>
            </a:r>
          </a:p>
        </p:txBody>
      </p:sp>
      <p:sp>
        <p:nvSpPr>
          <p:cNvPr id="9" name="pole tekstowe 8">
            <a:extLst>
              <a:ext uri="{FF2B5EF4-FFF2-40B4-BE49-F238E27FC236}">
                <a16:creationId xmlns:a16="http://schemas.microsoft.com/office/drawing/2014/main" id="{5741E0C5-7C05-4DDB-9D91-C0012D50E10B}"/>
              </a:ext>
            </a:extLst>
          </p:cNvPr>
          <p:cNvSpPr txBox="1"/>
          <p:nvPr/>
        </p:nvSpPr>
        <p:spPr>
          <a:xfrm>
            <a:off x="7810150" y="6086804"/>
            <a:ext cx="3733101" cy="369332"/>
          </a:xfrm>
          <a:prstGeom prst="rect">
            <a:avLst/>
          </a:prstGeom>
          <a:noFill/>
        </p:spPr>
        <p:txBody>
          <a:bodyPr wrap="square" rtlCol="0">
            <a:spAutoFit/>
          </a:bodyPr>
          <a:lstStyle/>
          <a:p>
            <a:r>
              <a:rPr lang="pl-PL" dirty="0"/>
              <a:t>ZAWIERANIE NOWYCH ZNAJOMOŚCI</a:t>
            </a:r>
          </a:p>
        </p:txBody>
      </p:sp>
      <p:sp>
        <p:nvSpPr>
          <p:cNvPr id="10" name="pole tekstowe 9">
            <a:extLst>
              <a:ext uri="{FF2B5EF4-FFF2-40B4-BE49-F238E27FC236}">
                <a16:creationId xmlns:a16="http://schemas.microsoft.com/office/drawing/2014/main" id="{5928B64D-651B-4D53-9FAB-480235990BCC}"/>
              </a:ext>
            </a:extLst>
          </p:cNvPr>
          <p:cNvSpPr txBox="1"/>
          <p:nvPr/>
        </p:nvSpPr>
        <p:spPr>
          <a:xfrm>
            <a:off x="6851010" y="2213833"/>
            <a:ext cx="4202884" cy="369332"/>
          </a:xfrm>
          <a:prstGeom prst="rect">
            <a:avLst/>
          </a:prstGeom>
          <a:noFill/>
        </p:spPr>
        <p:txBody>
          <a:bodyPr wrap="square" rtlCol="0">
            <a:spAutoFit/>
          </a:bodyPr>
          <a:lstStyle/>
          <a:p>
            <a:r>
              <a:rPr lang="pl-PL" dirty="0"/>
              <a:t>SŁUCHANIE DARMOWEJ MUZYKI</a:t>
            </a:r>
          </a:p>
        </p:txBody>
      </p:sp>
      <p:sp>
        <p:nvSpPr>
          <p:cNvPr id="11" name="pole tekstowe 10">
            <a:extLst>
              <a:ext uri="{FF2B5EF4-FFF2-40B4-BE49-F238E27FC236}">
                <a16:creationId xmlns:a16="http://schemas.microsoft.com/office/drawing/2014/main" id="{7C35F63C-8CFC-4554-81D9-657B96871AD3}"/>
              </a:ext>
            </a:extLst>
          </p:cNvPr>
          <p:cNvSpPr txBox="1"/>
          <p:nvPr/>
        </p:nvSpPr>
        <p:spPr>
          <a:xfrm>
            <a:off x="826315" y="5942419"/>
            <a:ext cx="3154260" cy="369332"/>
          </a:xfrm>
          <a:prstGeom prst="rect">
            <a:avLst/>
          </a:prstGeom>
          <a:noFill/>
        </p:spPr>
        <p:txBody>
          <a:bodyPr wrap="square" rtlCol="0">
            <a:spAutoFit/>
          </a:bodyPr>
          <a:lstStyle/>
          <a:p>
            <a:r>
              <a:rPr lang="pl-PL" dirty="0"/>
              <a:t>PORTALE SPOŁECZNOŚCIOWE</a:t>
            </a:r>
          </a:p>
        </p:txBody>
      </p:sp>
      <p:sp>
        <p:nvSpPr>
          <p:cNvPr id="12" name="pole tekstowe 11">
            <a:extLst>
              <a:ext uri="{FF2B5EF4-FFF2-40B4-BE49-F238E27FC236}">
                <a16:creationId xmlns:a16="http://schemas.microsoft.com/office/drawing/2014/main" id="{F9EA87C1-E288-460E-8E10-EEF643707F4A}"/>
              </a:ext>
            </a:extLst>
          </p:cNvPr>
          <p:cNvSpPr txBox="1"/>
          <p:nvPr/>
        </p:nvSpPr>
        <p:spPr>
          <a:xfrm>
            <a:off x="1593907" y="2046320"/>
            <a:ext cx="3951215" cy="369332"/>
          </a:xfrm>
          <a:prstGeom prst="rect">
            <a:avLst/>
          </a:prstGeom>
          <a:noFill/>
        </p:spPr>
        <p:txBody>
          <a:bodyPr wrap="square" rtlCol="0">
            <a:spAutoFit/>
          </a:bodyPr>
          <a:lstStyle/>
          <a:p>
            <a:r>
              <a:rPr lang="pl-PL" dirty="0"/>
              <a:t>POMOCNE STRONY INTERNETOWE</a:t>
            </a:r>
          </a:p>
        </p:txBody>
      </p:sp>
      <p:sp>
        <p:nvSpPr>
          <p:cNvPr id="13" name="Owal 12">
            <a:extLst>
              <a:ext uri="{FF2B5EF4-FFF2-40B4-BE49-F238E27FC236}">
                <a16:creationId xmlns:a16="http://schemas.microsoft.com/office/drawing/2014/main" id="{E5B5A4AA-73C7-46B5-9D8E-ABFCDC680909}"/>
              </a:ext>
            </a:extLst>
          </p:cNvPr>
          <p:cNvSpPr/>
          <p:nvPr/>
        </p:nvSpPr>
        <p:spPr>
          <a:xfrm>
            <a:off x="369116" y="134224"/>
            <a:ext cx="4404220" cy="986887"/>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
        <p:nvSpPr>
          <p:cNvPr id="14" name="Owal 13">
            <a:extLst>
              <a:ext uri="{FF2B5EF4-FFF2-40B4-BE49-F238E27FC236}">
                <a16:creationId xmlns:a16="http://schemas.microsoft.com/office/drawing/2014/main" id="{A66AA6AB-DE2D-41C4-B453-8102E0459914}"/>
              </a:ext>
            </a:extLst>
          </p:cNvPr>
          <p:cNvSpPr/>
          <p:nvPr/>
        </p:nvSpPr>
        <p:spPr>
          <a:xfrm>
            <a:off x="5738070" y="922789"/>
            <a:ext cx="2567031" cy="822121"/>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
        <p:nvSpPr>
          <p:cNvPr id="15" name="Owal 14">
            <a:extLst>
              <a:ext uri="{FF2B5EF4-FFF2-40B4-BE49-F238E27FC236}">
                <a16:creationId xmlns:a16="http://schemas.microsoft.com/office/drawing/2014/main" id="{DA797C06-85C4-4FEF-9294-E7C9C94AB95F}"/>
              </a:ext>
            </a:extLst>
          </p:cNvPr>
          <p:cNvSpPr/>
          <p:nvPr/>
        </p:nvSpPr>
        <p:spPr>
          <a:xfrm>
            <a:off x="9520805" y="997373"/>
            <a:ext cx="880844" cy="654341"/>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
        <p:nvSpPr>
          <p:cNvPr id="16" name="Owal 15">
            <a:extLst>
              <a:ext uri="{FF2B5EF4-FFF2-40B4-BE49-F238E27FC236}">
                <a16:creationId xmlns:a16="http://schemas.microsoft.com/office/drawing/2014/main" id="{FFA931B5-6701-447A-82A3-018749FEE802}"/>
              </a:ext>
            </a:extLst>
          </p:cNvPr>
          <p:cNvSpPr/>
          <p:nvPr/>
        </p:nvSpPr>
        <p:spPr>
          <a:xfrm>
            <a:off x="1182848" y="1744910"/>
            <a:ext cx="4158143" cy="986887"/>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
        <p:nvSpPr>
          <p:cNvPr id="18" name="Owal 17">
            <a:extLst>
              <a:ext uri="{FF2B5EF4-FFF2-40B4-BE49-F238E27FC236}">
                <a16:creationId xmlns:a16="http://schemas.microsoft.com/office/drawing/2014/main" id="{B13D7FE0-BEFA-47A7-867D-7924AE70FFBA}"/>
              </a:ext>
            </a:extLst>
          </p:cNvPr>
          <p:cNvSpPr/>
          <p:nvPr/>
        </p:nvSpPr>
        <p:spPr>
          <a:xfrm>
            <a:off x="369116" y="3842158"/>
            <a:ext cx="2692866" cy="780176"/>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
        <p:nvSpPr>
          <p:cNvPr id="19" name="Owal 18">
            <a:extLst>
              <a:ext uri="{FF2B5EF4-FFF2-40B4-BE49-F238E27FC236}">
                <a16:creationId xmlns:a16="http://schemas.microsoft.com/office/drawing/2014/main" id="{DA1BE93C-B56B-4553-BA66-2077632128A5}"/>
              </a:ext>
            </a:extLst>
          </p:cNvPr>
          <p:cNvSpPr/>
          <p:nvPr/>
        </p:nvSpPr>
        <p:spPr>
          <a:xfrm>
            <a:off x="641757" y="5667139"/>
            <a:ext cx="3338818" cy="986887"/>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
        <p:nvSpPr>
          <p:cNvPr id="20" name="Owal 19">
            <a:extLst>
              <a:ext uri="{FF2B5EF4-FFF2-40B4-BE49-F238E27FC236}">
                <a16:creationId xmlns:a16="http://schemas.microsoft.com/office/drawing/2014/main" id="{C9EBC7C5-2858-49DD-B5B4-5825A27026EE}"/>
              </a:ext>
            </a:extLst>
          </p:cNvPr>
          <p:cNvSpPr/>
          <p:nvPr/>
        </p:nvSpPr>
        <p:spPr>
          <a:xfrm>
            <a:off x="4639112" y="5136699"/>
            <a:ext cx="2541864" cy="798512"/>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
        <p:nvSpPr>
          <p:cNvPr id="21" name="Owal 20">
            <a:extLst>
              <a:ext uri="{FF2B5EF4-FFF2-40B4-BE49-F238E27FC236}">
                <a16:creationId xmlns:a16="http://schemas.microsoft.com/office/drawing/2014/main" id="{8EEB2A81-9A67-4EAA-9063-E4669E22D264}"/>
              </a:ext>
            </a:extLst>
          </p:cNvPr>
          <p:cNvSpPr/>
          <p:nvPr/>
        </p:nvSpPr>
        <p:spPr>
          <a:xfrm>
            <a:off x="6646879" y="2005766"/>
            <a:ext cx="3640822" cy="795563"/>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
        <p:nvSpPr>
          <p:cNvPr id="22" name="Owal 21">
            <a:extLst>
              <a:ext uri="{FF2B5EF4-FFF2-40B4-BE49-F238E27FC236}">
                <a16:creationId xmlns:a16="http://schemas.microsoft.com/office/drawing/2014/main" id="{CB13077D-B7BE-44FD-9C94-A1B374712856}"/>
              </a:ext>
            </a:extLst>
          </p:cNvPr>
          <p:cNvSpPr/>
          <p:nvPr/>
        </p:nvSpPr>
        <p:spPr>
          <a:xfrm>
            <a:off x="9764785" y="3109523"/>
            <a:ext cx="1535186" cy="848788"/>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
        <p:nvSpPr>
          <p:cNvPr id="23" name="Owal 22">
            <a:extLst>
              <a:ext uri="{FF2B5EF4-FFF2-40B4-BE49-F238E27FC236}">
                <a16:creationId xmlns:a16="http://schemas.microsoft.com/office/drawing/2014/main" id="{6FF1A676-DAB8-409A-BFE9-CDBFC4AD823B}"/>
              </a:ext>
            </a:extLst>
          </p:cNvPr>
          <p:cNvSpPr/>
          <p:nvPr/>
        </p:nvSpPr>
        <p:spPr>
          <a:xfrm>
            <a:off x="7566870" y="5736889"/>
            <a:ext cx="3983373" cy="986887"/>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pl-PL"/>
          </a:p>
        </p:txBody>
      </p:sp>
    </p:spTree>
    <p:extLst>
      <p:ext uri="{BB962C8B-B14F-4D97-AF65-F5344CB8AC3E}">
        <p14:creationId xmlns:p14="http://schemas.microsoft.com/office/powerpoint/2010/main" val="18488568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BDAE7ED-BEBF-4E73-919A-1F6658F5EC91}"/>
              </a:ext>
            </a:extLst>
          </p:cNvPr>
          <p:cNvSpPr txBox="1"/>
          <p:nvPr/>
        </p:nvSpPr>
        <p:spPr>
          <a:xfrm>
            <a:off x="2499919" y="268448"/>
            <a:ext cx="6132352" cy="1200329"/>
          </a:xfrm>
          <a:prstGeom prst="rect">
            <a:avLst/>
          </a:prstGeom>
          <a:noFill/>
        </p:spPr>
        <p:txBody>
          <a:bodyPr wrap="square" rtlCol="0">
            <a:spAutoFit/>
          </a:bodyPr>
          <a:lstStyle/>
          <a:p>
            <a:r>
              <a:rPr lang="pl-PL" sz="7200" dirty="0"/>
              <a:t>Podsumowując:</a:t>
            </a:r>
          </a:p>
        </p:txBody>
      </p:sp>
      <p:sp>
        <p:nvSpPr>
          <p:cNvPr id="3" name="pole tekstowe 2">
            <a:extLst>
              <a:ext uri="{FF2B5EF4-FFF2-40B4-BE49-F238E27FC236}">
                <a16:creationId xmlns:a16="http://schemas.microsoft.com/office/drawing/2014/main" id="{3ACB0D79-6AD9-44B6-9D65-057E8552CBAB}"/>
              </a:ext>
            </a:extLst>
          </p:cNvPr>
          <p:cNvSpPr txBox="1"/>
          <p:nvPr/>
        </p:nvSpPr>
        <p:spPr>
          <a:xfrm>
            <a:off x="1661019" y="2231473"/>
            <a:ext cx="7810151" cy="2862322"/>
          </a:xfrm>
          <a:prstGeom prst="rect">
            <a:avLst/>
          </a:prstGeom>
          <a:noFill/>
        </p:spPr>
        <p:txBody>
          <a:bodyPr wrap="square" rtlCol="0">
            <a:spAutoFit/>
          </a:bodyPr>
          <a:lstStyle/>
          <a:p>
            <a:pPr algn="ctr"/>
            <a:r>
              <a:rPr lang="pl-PL" sz="5400" dirty="0">
                <a:solidFill>
                  <a:srgbClr val="FF0000"/>
                </a:solidFill>
              </a:rPr>
              <a:t>Bądź ostrożny w </a:t>
            </a:r>
            <a:r>
              <a:rPr lang="pl-PL" sz="5400" dirty="0" err="1">
                <a:solidFill>
                  <a:srgbClr val="FF0000"/>
                </a:solidFill>
              </a:rPr>
              <a:t>internecie</a:t>
            </a:r>
            <a:r>
              <a:rPr lang="pl-PL" sz="5400" dirty="0">
                <a:solidFill>
                  <a:srgbClr val="FF0000"/>
                </a:solidFill>
              </a:rPr>
              <a:t> i uważaj na wszystko co robisz!</a:t>
            </a:r>
          </a:p>
          <a:p>
            <a:endParaRPr lang="pl-PL" dirty="0"/>
          </a:p>
        </p:txBody>
      </p:sp>
    </p:spTree>
    <p:extLst>
      <p:ext uri="{BB962C8B-B14F-4D97-AF65-F5344CB8AC3E}">
        <p14:creationId xmlns:p14="http://schemas.microsoft.com/office/powerpoint/2010/main" val="577707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47AF4941-6B72-4BAD-914C-7AFD2FDA5C4C}"/>
              </a:ext>
            </a:extLst>
          </p:cNvPr>
          <p:cNvSpPr txBox="1"/>
          <p:nvPr/>
        </p:nvSpPr>
        <p:spPr>
          <a:xfrm>
            <a:off x="3352802" y="474785"/>
            <a:ext cx="6373184" cy="2215991"/>
          </a:xfrm>
          <a:prstGeom prst="rect">
            <a:avLst/>
          </a:prstGeom>
          <a:noFill/>
        </p:spPr>
        <p:txBody>
          <a:bodyPr wrap="square" rtlCol="0">
            <a:spAutoFit/>
          </a:bodyPr>
          <a:lstStyle/>
          <a:p>
            <a:r>
              <a:rPr lang="pl-PL" sz="13800" dirty="0"/>
              <a:t>KONIEC</a:t>
            </a:r>
          </a:p>
        </p:txBody>
      </p:sp>
      <p:pic>
        <p:nvPicPr>
          <p:cNvPr id="3" name="Obraz 2">
            <a:extLst>
              <a:ext uri="{FF2B5EF4-FFF2-40B4-BE49-F238E27FC236}">
                <a16:creationId xmlns:a16="http://schemas.microsoft.com/office/drawing/2014/main" id="{47166876-4624-4D21-B2B2-59A04DA6FC9D}"/>
              </a:ext>
            </a:extLst>
          </p:cNvPr>
          <p:cNvPicPr>
            <a:picLocks noChangeAspect="1"/>
          </p:cNvPicPr>
          <p:nvPr/>
        </p:nvPicPr>
        <p:blipFill>
          <a:blip r:embed="rId2"/>
          <a:stretch>
            <a:fillRect/>
          </a:stretch>
        </p:blipFill>
        <p:spPr>
          <a:xfrm>
            <a:off x="1971761" y="3127638"/>
            <a:ext cx="4241683" cy="3181262"/>
          </a:xfrm>
          <a:prstGeom prst="rect">
            <a:avLst/>
          </a:prstGeom>
        </p:spPr>
      </p:pic>
      <p:sp>
        <p:nvSpPr>
          <p:cNvPr id="4" name="pole tekstowe 3">
            <a:extLst>
              <a:ext uri="{FF2B5EF4-FFF2-40B4-BE49-F238E27FC236}">
                <a16:creationId xmlns:a16="http://schemas.microsoft.com/office/drawing/2014/main" id="{3BCF3156-C6F8-4A05-BEF1-2A95C273D10E}"/>
              </a:ext>
            </a:extLst>
          </p:cNvPr>
          <p:cNvSpPr txBox="1"/>
          <p:nvPr/>
        </p:nvSpPr>
        <p:spPr>
          <a:xfrm>
            <a:off x="8808441" y="5914239"/>
            <a:ext cx="3087148" cy="646331"/>
          </a:xfrm>
          <a:prstGeom prst="rect">
            <a:avLst/>
          </a:prstGeom>
          <a:noFill/>
        </p:spPr>
        <p:txBody>
          <a:bodyPr wrap="square" rtlCol="0">
            <a:spAutoFit/>
          </a:bodyPr>
          <a:lstStyle/>
          <a:p>
            <a:pPr algn="r"/>
            <a:r>
              <a:rPr lang="pl-PL" dirty="0"/>
              <a:t>WYKONAŁA:</a:t>
            </a:r>
          </a:p>
          <a:p>
            <a:pPr algn="r"/>
            <a:r>
              <a:rPr lang="pl-PL" dirty="0"/>
              <a:t>Natalia Kolanowska 6c</a:t>
            </a:r>
          </a:p>
        </p:txBody>
      </p:sp>
    </p:spTree>
    <p:extLst>
      <p:ext uri="{BB962C8B-B14F-4D97-AF65-F5344CB8AC3E}">
        <p14:creationId xmlns:p14="http://schemas.microsoft.com/office/powerpoint/2010/main" val="39386353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648495" y="631065"/>
            <a:ext cx="8422783" cy="584775"/>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pl-PL" sz="3200" dirty="0"/>
              <a:t>BEZPIECZEŃSTWO W INTERNECIE – co to takiego?</a:t>
            </a:r>
          </a:p>
        </p:txBody>
      </p:sp>
      <p:sp>
        <p:nvSpPr>
          <p:cNvPr id="3" name="pole tekstowe 2"/>
          <p:cNvSpPr txBox="1"/>
          <p:nvPr/>
        </p:nvSpPr>
        <p:spPr>
          <a:xfrm>
            <a:off x="2021983" y="1906073"/>
            <a:ext cx="6928834" cy="1938992"/>
          </a:xfrm>
          <a:prstGeom prst="rect">
            <a:avLst/>
          </a:prstGeom>
          <a:noFill/>
        </p:spPr>
        <p:txBody>
          <a:bodyPr wrap="square" rtlCol="0">
            <a:spAutoFit/>
          </a:bodyPr>
          <a:lstStyle/>
          <a:p>
            <a:pPr algn="ctr"/>
            <a:r>
              <a:rPr lang="pl-PL" sz="2400" dirty="0"/>
              <a:t>Jest to po prostu bezpieczne korzystanie z niego. Nie polega tylko na tym, że nie powinniśmy rozsyłać spamów, ale także nie obrażać innych. Musimy pamiętać, że nieporozumienia z innymi mogą doprowadzić do katastrof.</a:t>
            </a:r>
          </a:p>
        </p:txBody>
      </p:sp>
      <p:pic>
        <p:nvPicPr>
          <p:cNvPr id="4" name="Obraz 3"/>
          <p:cNvPicPr>
            <a:picLocks noChangeAspect="1"/>
          </p:cNvPicPr>
          <p:nvPr/>
        </p:nvPicPr>
        <p:blipFill>
          <a:blip r:embed="rId2"/>
          <a:stretch>
            <a:fillRect/>
          </a:stretch>
        </p:blipFill>
        <p:spPr>
          <a:xfrm>
            <a:off x="7849942" y="4028582"/>
            <a:ext cx="4101653" cy="2734435"/>
          </a:xfrm>
          <a:prstGeom prst="rect">
            <a:avLst/>
          </a:prstGeom>
        </p:spPr>
      </p:pic>
      <p:pic>
        <p:nvPicPr>
          <p:cNvPr id="5" name="Obraz 4"/>
          <p:cNvPicPr>
            <a:picLocks noChangeAspect="1"/>
          </p:cNvPicPr>
          <p:nvPr/>
        </p:nvPicPr>
        <p:blipFill>
          <a:blip r:embed="rId3"/>
          <a:stretch>
            <a:fillRect/>
          </a:stretch>
        </p:blipFill>
        <p:spPr>
          <a:xfrm>
            <a:off x="328680" y="4028582"/>
            <a:ext cx="3849788" cy="2562248"/>
          </a:xfrm>
          <a:prstGeom prst="rect">
            <a:avLst/>
          </a:prstGeom>
        </p:spPr>
      </p:pic>
      <p:pic>
        <p:nvPicPr>
          <p:cNvPr id="6" name="Obraz 5"/>
          <p:cNvPicPr>
            <a:picLocks noChangeAspect="1"/>
          </p:cNvPicPr>
          <p:nvPr/>
        </p:nvPicPr>
        <p:blipFill>
          <a:blip r:embed="rId4"/>
          <a:stretch>
            <a:fillRect/>
          </a:stretch>
        </p:blipFill>
        <p:spPr>
          <a:xfrm>
            <a:off x="4614030" y="4593974"/>
            <a:ext cx="2800350" cy="1638300"/>
          </a:xfrm>
          <a:prstGeom prst="rect">
            <a:avLst/>
          </a:prstGeom>
        </p:spPr>
      </p:pic>
    </p:spTree>
    <p:extLst>
      <p:ext uri="{BB962C8B-B14F-4D97-AF65-F5344CB8AC3E}">
        <p14:creationId xmlns:p14="http://schemas.microsoft.com/office/powerpoint/2010/main" val="7861181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901521"/>
            <a:ext cx="12192000" cy="4524315"/>
          </a:xfrm>
          <a:prstGeom prst="rect">
            <a:avLst/>
          </a:prstGeom>
          <a:ln w="762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9600" dirty="0">
                <a:latin typeface="Comic Sans MS" panose="030F0702030302020204" pitchFamily="66" charset="0"/>
              </a:rPr>
              <a:t>JAK ZACHOWAĆ BEZPIECZEŃSTWO W SIECI?</a:t>
            </a:r>
          </a:p>
        </p:txBody>
      </p:sp>
      <p:sp>
        <p:nvSpPr>
          <p:cNvPr id="3" name="pole tekstowe 2"/>
          <p:cNvSpPr txBox="1"/>
          <p:nvPr/>
        </p:nvSpPr>
        <p:spPr>
          <a:xfrm>
            <a:off x="4383109" y="5195991"/>
            <a:ext cx="3425781" cy="923330"/>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5400" dirty="0">
                <a:latin typeface="Agency FB" panose="020B0503020202020204" pitchFamily="34" charset="0"/>
              </a:rPr>
              <a:t>ZASADY</a:t>
            </a:r>
          </a:p>
        </p:txBody>
      </p:sp>
    </p:spTree>
    <p:extLst>
      <p:ext uri="{BB962C8B-B14F-4D97-AF65-F5344CB8AC3E}">
        <p14:creationId xmlns:p14="http://schemas.microsoft.com/office/powerpoint/2010/main" val="26855773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300767" y="566671"/>
            <a:ext cx="9350062" cy="769441"/>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pl-PL" sz="4400" dirty="0"/>
              <a:t>NIE UFAJ OSOBOM POZNANYM W SIECI!</a:t>
            </a:r>
          </a:p>
        </p:txBody>
      </p:sp>
      <p:sp>
        <p:nvSpPr>
          <p:cNvPr id="4" name="pole tekstowe 3"/>
          <p:cNvSpPr txBox="1"/>
          <p:nvPr/>
        </p:nvSpPr>
        <p:spPr>
          <a:xfrm>
            <a:off x="1957589" y="1880315"/>
            <a:ext cx="8036417" cy="1815882"/>
          </a:xfrm>
          <a:prstGeom prst="rect">
            <a:avLst/>
          </a:prstGeom>
          <a:noFill/>
        </p:spPr>
        <p:txBody>
          <a:bodyPr wrap="square" rtlCol="0">
            <a:spAutoFit/>
          </a:bodyPr>
          <a:lstStyle/>
          <a:p>
            <a:pPr algn="ctr"/>
            <a:r>
              <a:rPr lang="pl-PL" sz="2800" dirty="0"/>
              <a:t>Pamiętaj – nigdy nie wiesz kto kryje się z drugiej strony, dlatego nie wysyłaj nikomu swoich zdjęć, a zwłaszcza NIE PODAWAJ SWOJEGO ADRESU! Ta osoba może zagrażać wtedy tobie i twoim bliskim.</a:t>
            </a:r>
          </a:p>
        </p:txBody>
      </p:sp>
      <p:pic>
        <p:nvPicPr>
          <p:cNvPr id="5" name="Obraz 4"/>
          <p:cNvPicPr>
            <a:picLocks noChangeAspect="1"/>
          </p:cNvPicPr>
          <p:nvPr/>
        </p:nvPicPr>
        <p:blipFill>
          <a:blip r:embed="rId2"/>
          <a:stretch>
            <a:fillRect/>
          </a:stretch>
        </p:blipFill>
        <p:spPr>
          <a:xfrm>
            <a:off x="398440" y="3799267"/>
            <a:ext cx="4093144" cy="2915321"/>
          </a:xfrm>
          <a:prstGeom prst="rect">
            <a:avLst/>
          </a:prstGeom>
        </p:spPr>
      </p:pic>
      <p:pic>
        <p:nvPicPr>
          <p:cNvPr id="6" name="Obraz 5"/>
          <p:cNvPicPr>
            <a:picLocks noChangeAspect="1"/>
          </p:cNvPicPr>
          <p:nvPr/>
        </p:nvPicPr>
        <p:blipFill>
          <a:blip r:embed="rId3"/>
          <a:stretch>
            <a:fillRect/>
          </a:stretch>
        </p:blipFill>
        <p:spPr>
          <a:xfrm>
            <a:off x="7891607" y="3799267"/>
            <a:ext cx="3892862" cy="2915321"/>
          </a:xfrm>
          <a:prstGeom prst="rect">
            <a:avLst/>
          </a:prstGeom>
        </p:spPr>
      </p:pic>
      <p:pic>
        <p:nvPicPr>
          <p:cNvPr id="7" name="Obraz 6"/>
          <p:cNvPicPr>
            <a:picLocks noChangeAspect="1"/>
          </p:cNvPicPr>
          <p:nvPr/>
        </p:nvPicPr>
        <p:blipFill>
          <a:blip r:embed="rId4"/>
          <a:stretch>
            <a:fillRect/>
          </a:stretch>
        </p:blipFill>
        <p:spPr>
          <a:xfrm>
            <a:off x="4207142" y="3933958"/>
            <a:ext cx="3968907" cy="2645938"/>
          </a:xfrm>
          <a:prstGeom prst="rect">
            <a:avLst/>
          </a:prstGeom>
        </p:spPr>
      </p:pic>
    </p:spTree>
    <p:extLst>
      <p:ext uri="{BB962C8B-B14F-4D97-AF65-F5344CB8AC3E}">
        <p14:creationId xmlns:p14="http://schemas.microsoft.com/office/powerpoint/2010/main" val="1985872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021982" y="360608"/>
            <a:ext cx="7315201" cy="769441"/>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pl-PL" sz="4400" dirty="0"/>
              <a:t>MÓW, JEŻELI COŚ JEST NIE TAK!</a:t>
            </a:r>
          </a:p>
        </p:txBody>
      </p:sp>
      <p:sp>
        <p:nvSpPr>
          <p:cNvPr id="4" name="pole tekstowe 3"/>
          <p:cNvSpPr txBox="1"/>
          <p:nvPr/>
        </p:nvSpPr>
        <p:spPr>
          <a:xfrm>
            <a:off x="3232597" y="1751527"/>
            <a:ext cx="5190186" cy="2246769"/>
          </a:xfrm>
          <a:prstGeom prst="rect">
            <a:avLst/>
          </a:prstGeom>
          <a:noFill/>
        </p:spPr>
        <p:txBody>
          <a:bodyPr wrap="square" rtlCol="0">
            <a:spAutoFit/>
          </a:bodyPr>
          <a:lstStyle/>
          <a:p>
            <a:pPr algn="ctr"/>
            <a:r>
              <a:rPr lang="pl-PL" sz="2800" dirty="0"/>
              <a:t>Jeśli coś zaniepokoi cię w </a:t>
            </a:r>
            <a:r>
              <a:rPr lang="pl-PL" sz="2800" dirty="0" err="1"/>
              <a:t>internecie</a:t>
            </a:r>
            <a:r>
              <a:rPr lang="pl-PL" sz="2800" dirty="0"/>
              <a:t> poinformuj o tym rodziców lub zaufaną osobę dorosłą – ona na pewno ci pomoże!</a:t>
            </a:r>
          </a:p>
        </p:txBody>
      </p:sp>
      <p:pic>
        <p:nvPicPr>
          <p:cNvPr id="3" name="Obraz 2">
            <a:extLst>
              <a:ext uri="{FF2B5EF4-FFF2-40B4-BE49-F238E27FC236}">
                <a16:creationId xmlns:a16="http://schemas.microsoft.com/office/drawing/2014/main" id="{FC7BD98A-C2A0-4A14-A1A3-CBB65864E81E}"/>
              </a:ext>
            </a:extLst>
          </p:cNvPr>
          <p:cNvPicPr>
            <a:picLocks noChangeAspect="1"/>
          </p:cNvPicPr>
          <p:nvPr/>
        </p:nvPicPr>
        <p:blipFill>
          <a:blip r:embed="rId2"/>
          <a:stretch>
            <a:fillRect/>
          </a:stretch>
        </p:blipFill>
        <p:spPr>
          <a:xfrm>
            <a:off x="1665516" y="3998296"/>
            <a:ext cx="3134162" cy="2350622"/>
          </a:xfrm>
          <a:prstGeom prst="rect">
            <a:avLst/>
          </a:prstGeom>
        </p:spPr>
      </p:pic>
      <p:pic>
        <p:nvPicPr>
          <p:cNvPr id="5" name="Obraz 4">
            <a:extLst>
              <a:ext uri="{FF2B5EF4-FFF2-40B4-BE49-F238E27FC236}">
                <a16:creationId xmlns:a16="http://schemas.microsoft.com/office/drawing/2014/main" id="{8957A359-D51F-476F-8131-7B21FC7791B6}"/>
              </a:ext>
            </a:extLst>
          </p:cNvPr>
          <p:cNvPicPr>
            <a:picLocks noChangeAspect="1"/>
          </p:cNvPicPr>
          <p:nvPr/>
        </p:nvPicPr>
        <p:blipFill>
          <a:blip r:embed="rId3"/>
          <a:stretch>
            <a:fillRect/>
          </a:stretch>
        </p:blipFill>
        <p:spPr>
          <a:xfrm>
            <a:off x="4681915" y="4122207"/>
            <a:ext cx="2514165" cy="2514165"/>
          </a:xfrm>
          <a:prstGeom prst="rect">
            <a:avLst/>
          </a:prstGeom>
        </p:spPr>
      </p:pic>
      <p:pic>
        <p:nvPicPr>
          <p:cNvPr id="6" name="Obraz 5">
            <a:extLst>
              <a:ext uri="{FF2B5EF4-FFF2-40B4-BE49-F238E27FC236}">
                <a16:creationId xmlns:a16="http://schemas.microsoft.com/office/drawing/2014/main" id="{6B7A2724-13A5-4540-A230-8C51F846C9F7}"/>
              </a:ext>
            </a:extLst>
          </p:cNvPr>
          <p:cNvPicPr>
            <a:picLocks noChangeAspect="1"/>
          </p:cNvPicPr>
          <p:nvPr/>
        </p:nvPicPr>
        <p:blipFill>
          <a:blip r:embed="rId4"/>
          <a:stretch>
            <a:fillRect/>
          </a:stretch>
        </p:blipFill>
        <p:spPr>
          <a:xfrm>
            <a:off x="7069928" y="3998296"/>
            <a:ext cx="3917703" cy="2350622"/>
          </a:xfrm>
          <a:prstGeom prst="rect">
            <a:avLst/>
          </a:prstGeom>
        </p:spPr>
      </p:pic>
    </p:spTree>
    <p:extLst>
      <p:ext uri="{BB962C8B-B14F-4D97-AF65-F5344CB8AC3E}">
        <p14:creationId xmlns:p14="http://schemas.microsoft.com/office/powerpoint/2010/main" val="6087426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2A07142C-D777-46DA-A54F-B4235F7FDFE4}"/>
              </a:ext>
            </a:extLst>
          </p:cNvPr>
          <p:cNvSpPr txBox="1"/>
          <p:nvPr/>
        </p:nvSpPr>
        <p:spPr>
          <a:xfrm>
            <a:off x="454403" y="343949"/>
            <a:ext cx="11516687" cy="769441"/>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l-PL" sz="4400" dirty="0"/>
              <a:t>NIE OBRAŻAJ INNYCH W INTERNECIE – NIE HEJTUJ</a:t>
            </a:r>
          </a:p>
        </p:txBody>
      </p:sp>
      <p:sp>
        <p:nvSpPr>
          <p:cNvPr id="3" name="pole tekstowe 2">
            <a:extLst>
              <a:ext uri="{FF2B5EF4-FFF2-40B4-BE49-F238E27FC236}">
                <a16:creationId xmlns:a16="http://schemas.microsoft.com/office/drawing/2014/main" id="{0DC4545C-1BF2-4F58-AB2D-FDBA2C609F52}"/>
              </a:ext>
            </a:extLst>
          </p:cNvPr>
          <p:cNvSpPr txBox="1"/>
          <p:nvPr/>
        </p:nvSpPr>
        <p:spPr>
          <a:xfrm>
            <a:off x="2374085" y="1879134"/>
            <a:ext cx="6736359" cy="2308324"/>
          </a:xfrm>
          <a:prstGeom prst="rect">
            <a:avLst/>
          </a:prstGeom>
          <a:noFill/>
        </p:spPr>
        <p:txBody>
          <a:bodyPr wrap="square" rtlCol="0">
            <a:spAutoFit/>
          </a:bodyPr>
          <a:lstStyle/>
          <a:p>
            <a:pPr algn="ctr"/>
            <a:r>
              <a:rPr lang="pl-PL" sz="2400" dirty="0"/>
              <a:t>Pamiętaj, że nie powinieneś hejtować ani obrażać innych, ponieważ może to doprowadzić do wielu niechcianych sytuacji, np. do samobójstwa (to, co prawda rzadko się zdarza, ale jest spotykane). My również nie chcemy być obrażani, dlatego nie hejtujmy innych!</a:t>
            </a:r>
          </a:p>
        </p:txBody>
      </p:sp>
      <p:pic>
        <p:nvPicPr>
          <p:cNvPr id="4" name="Obraz 3">
            <a:extLst>
              <a:ext uri="{FF2B5EF4-FFF2-40B4-BE49-F238E27FC236}">
                <a16:creationId xmlns:a16="http://schemas.microsoft.com/office/drawing/2014/main" id="{162F0F00-EA28-4958-908F-D2C19A5AE034}"/>
              </a:ext>
            </a:extLst>
          </p:cNvPr>
          <p:cNvPicPr>
            <a:picLocks noChangeAspect="1"/>
          </p:cNvPicPr>
          <p:nvPr/>
        </p:nvPicPr>
        <p:blipFill>
          <a:blip r:embed="rId2"/>
          <a:stretch>
            <a:fillRect/>
          </a:stretch>
        </p:blipFill>
        <p:spPr>
          <a:xfrm>
            <a:off x="1654028" y="4398803"/>
            <a:ext cx="2850859" cy="1891629"/>
          </a:xfrm>
          <a:prstGeom prst="rect">
            <a:avLst/>
          </a:prstGeom>
        </p:spPr>
      </p:pic>
      <p:pic>
        <p:nvPicPr>
          <p:cNvPr id="5" name="Obraz 4">
            <a:extLst>
              <a:ext uri="{FF2B5EF4-FFF2-40B4-BE49-F238E27FC236}">
                <a16:creationId xmlns:a16="http://schemas.microsoft.com/office/drawing/2014/main" id="{2322FA73-26A5-4DB5-92A1-6CAF276C28A6}"/>
              </a:ext>
            </a:extLst>
          </p:cNvPr>
          <p:cNvPicPr>
            <a:picLocks noChangeAspect="1"/>
          </p:cNvPicPr>
          <p:nvPr/>
        </p:nvPicPr>
        <p:blipFill>
          <a:blip r:embed="rId3"/>
          <a:stretch>
            <a:fillRect/>
          </a:stretch>
        </p:blipFill>
        <p:spPr>
          <a:xfrm>
            <a:off x="7440511" y="4304775"/>
            <a:ext cx="2310759" cy="2079683"/>
          </a:xfrm>
          <a:prstGeom prst="rect">
            <a:avLst/>
          </a:prstGeom>
        </p:spPr>
      </p:pic>
      <p:cxnSp>
        <p:nvCxnSpPr>
          <p:cNvPr id="7" name="Łącznik prosty 6">
            <a:extLst>
              <a:ext uri="{FF2B5EF4-FFF2-40B4-BE49-F238E27FC236}">
                <a16:creationId xmlns:a16="http://schemas.microsoft.com/office/drawing/2014/main" id="{B0273CBC-1CCE-42B5-A2D5-C732A8AD6818}"/>
              </a:ext>
            </a:extLst>
          </p:cNvPr>
          <p:cNvCxnSpPr/>
          <p:nvPr/>
        </p:nvCxnSpPr>
        <p:spPr>
          <a:xfrm>
            <a:off x="7155809" y="3993160"/>
            <a:ext cx="2952925" cy="2692866"/>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9" name="Łącznik prosty 8">
            <a:extLst>
              <a:ext uri="{FF2B5EF4-FFF2-40B4-BE49-F238E27FC236}">
                <a16:creationId xmlns:a16="http://schemas.microsoft.com/office/drawing/2014/main" id="{43F7784C-D2D1-475C-8B73-3572D233A305}"/>
              </a:ext>
            </a:extLst>
          </p:cNvPr>
          <p:cNvCxnSpPr/>
          <p:nvPr/>
        </p:nvCxnSpPr>
        <p:spPr>
          <a:xfrm flipH="1">
            <a:off x="7214532" y="3993160"/>
            <a:ext cx="2676088" cy="2600587"/>
          </a:xfrm>
          <a:prstGeom prst="line">
            <a:avLst/>
          </a:prstGeom>
          <a:ln w="76200"/>
        </p:spPr>
        <p:style>
          <a:lnRef idx="1">
            <a:schemeClr val="accent6"/>
          </a:lnRef>
          <a:fillRef idx="0">
            <a:schemeClr val="accent6"/>
          </a:fillRef>
          <a:effectRef idx="0">
            <a:schemeClr val="accent6"/>
          </a:effectRef>
          <a:fontRef idx="minor">
            <a:schemeClr val="tx1"/>
          </a:fontRef>
        </p:style>
      </p:cxnSp>
      <p:pic>
        <p:nvPicPr>
          <p:cNvPr id="10" name="Obraz 9">
            <a:extLst>
              <a:ext uri="{FF2B5EF4-FFF2-40B4-BE49-F238E27FC236}">
                <a16:creationId xmlns:a16="http://schemas.microsoft.com/office/drawing/2014/main" id="{6FA69BDB-CFE9-4943-8361-D4DDC0985DFA}"/>
              </a:ext>
            </a:extLst>
          </p:cNvPr>
          <p:cNvPicPr>
            <a:picLocks noChangeAspect="1"/>
          </p:cNvPicPr>
          <p:nvPr/>
        </p:nvPicPr>
        <p:blipFill>
          <a:blip r:embed="rId4"/>
          <a:stretch>
            <a:fillRect/>
          </a:stretch>
        </p:blipFill>
        <p:spPr>
          <a:xfrm>
            <a:off x="4705898" y="4226467"/>
            <a:ext cx="2420550" cy="2420550"/>
          </a:xfrm>
          <a:prstGeom prst="rect">
            <a:avLst/>
          </a:prstGeom>
        </p:spPr>
      </p:pic>
    </p:spTree>
    <p:extLst>
      <p:ext uri="{BB962C8B-B14F-4D97-AF65-F5344CB8AC3E}">
        <p14:creationId xmlns:p14="http://schemas.microsoft.com/office/powerpoint/2010/main" val="42346852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EA49BD0-C9BB-43BC-B2CF-B03474471A21}"/>
              </a:ext>
            </a:extLst>
          </p:cNvPr>
          <p:cNvSpPr txBox="1"/>
          <p:nvPr/>
        </p:nvSpPr>
        <p:spPr>
          <a:xfrm>
            <a:off x="1291906" y="367549"/>
            <a:ext cx="9278223" cy="1446550"/>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l-PL" sz="4400" dirty="0"/>
              <a:t>NIE PODAWAJ SWOICH HASEŁ OSOBOM POZNANYM W SIECI!</a:t>
            </a:r>
          </a:p>
        </p:txBody>
      </p:sp>
      <p:sp>
        <p:nvSpPr>
          <p:cNvPr id="3" name="pole tekstowe 2">
            <a:extLst>
              <a:ext uri="{FF2B5EF4-FFF2-40B4-BE49-F238E27FC236}">
                <a16:creationId xmlns:a16="http://schemas.microsoft.com/office/drawing/2014/main" id="{F38DBF83-5FDC-4394-9FE2-FE0D9905582B}"/>
              </a:ext>
            </a:extLst>
          </p:cNvPr>
          <p:cNvSpPr txBox="1"/>
          <p:nvPr/>
        </p:nvSpPr>
        <p:spPr>
          <a:xfrm>
            <a:off x="3124899" y="2105637"/>
            <a:ext cx="5612235" cy="1569660"/>
          </a:xfrm>
          <a:prstGeom prst="rect">
            <a:avLst/>
          </a:prstGeom>
          <a:noFill/>
        </p:spPr>
        <p:txBody>
          <a:bodyPr wrap="square" rtlCol="0">
            <a:spAutoFit/>
          </a:bodyPr>
          <a:lstStyle/>
          <a:p>
            <a:pPr algn="ctr"/>
            <a:r>
              <a:rPr lang="pl-PL" sz="2400" dirty="0"/>
              <a:t>Nigdy nie wiesz z kim masz do czynienia, dlatego nie podawaj hasła, bo to może doprowadzić nawet do włamania na Twój komputer</a:t>
            </a:r>
          </a:p>
        </p:txBody>
      </p:sp>
      <p:pic>
        <p:nvPicPr>
          <p:cNvPr id="4" name="Obraz 3">
            <a:extLst>
              <a:ext uri="{FF2B5EF4-FFF2-40B4-BE49-F238E27FC236}">
                <a16:creationId xmlns:a16="http://schemas.microsoft.com/office/drawing/2014/main" id="{CB8BC666-4483-4813-8500-F9F46B3523D2}"/>
              </a:ext>
            </a:extLst>
          </p:cNvPr>
          <p:cNvPicPr>
            <a:picLocks noChangeAspect="1"/>
          </p:cNvPicPr>
          <p:nvPr/>
        </p:nvPicPr>
        <p:blipFill>
          <a:blip r:embed="rId2"/>
          <a:stretch>
            <a:fillRect/>
          </a:stretch>
        </p:blipFill>
        <p:spPr>
          <a:xfrm>
            <a:off x="1004407" y="3788175"/>
            <a:ext cx="3767181" cy="2511454"/>
          </a:xfrm>
          <a:prstGeom prst="rect">
            <a:avLst/>
          </a:prstGeom>
        </p:spPr>
      </p:pic>
      <p:pic>
        <p:nvPicPr>
          <p:cNvPr id="5" name="Obraz 4">
            <a:extLst>
              <a:ext uri="{FF2B5EF4-FFF2-40B4-BE49-F238E27FC236}">
                <a16:creationId xmlns:a16="http://schemas.microsoft.com/office/drawing/2014/main" id="{1923C93F-2517-4296-98A1-C0A9BD02881C}"/>
              </a:ext>
            </a:extLst>
          </p:cNvPr>
          <p:cNvPicPr>
            <a:picLocks noChangeAspect="1"/>
          </p:cNvPicPr>
          <p:nvPr/>
        </p:nvPicPr>
        <p:blipFill>
          <a:blip r:embed="rId3"/>
          <a:stretch>
            <a:fillRect/>
          </a:stretch>
        </p:blipFill>
        <p:spPr>
          <a:xfrm>
            <a:off x="7607795" y="3785808"/>
            <a:ext cx="3507617" cy="2511454"/>
          </a:xfrm>
          <a:prstGeom prst="rect">
            <a:avLst/>
          </a:prstGeom>
        </p:spPr>
      </p:pic>
      <p:pic>
        <p:nvPicPr>
          <p:cNvPr id="6" name="Obraz 5">
            <a:extLst>
              <a:ext uri="{FF2B5EF4-FFF2-40B4-BE49-F238E27FC236}">
                <a16:creationId xmlns:a16="http://schemas.microsoft.com/office/drawing/2014/main" id="{4FB9DD42-0D89-4677-8F45-6C941AF7FDF8}"/>
              </a:ext>
            </a:extLst>
          </p:cNvPr>
          <p:cNvPicPr>
            <a:picLocks noChangeAspect="1"/>
          </p:cNvPicPr>
          <p:nvPr/>
        </p:nvPicPr>
        <p:blipFill>
          <a:blip r:embed="rId4"/>
          <a:stretch>
            <a:fillRect/>
          </a:stretch>
        </p:blipFill>
        <p:spPr>
          <a:xfrm>
            <a:off x="4654142" y="3966835"/>
            <a:ext cx="3107236" cy="2330427"/>
          </a:xfrm>
          <a:prstGeom prst="rect">
            <a:avLst/>
          </a:prstGeom>
        </p:spPr>
      </p:pic>
    </p:spTree>
    <p:extLst>
      <p:ext uri="{BB962C8B-B14F-4D97-AF65-F5344CB8AC3E}">
        <p14:creationId xmlns:p14="http://schemas.microsoft.com/office/powerpoint/2010/main" val="22603817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F241074-7B65-440B-A8CE-76C0F2CE28F2}"/>
              </a:ext>
            </a:extLst>
          </p:cNvPr>
          <p:cNvSpPr txBox="1"/>
          <p:nvPr/>
        </p:nvSpPr>
        <p:spPr>
          <a:xfrm>
            <a:off x="41945" y="134224"/>
            <a:ext cx="12108110" cy="1446550"/>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l-PL" sz="4400" dirty="0"/>
              <a:t>JEŚLI TO MOŻLIWE UŻYWAJ PSEUDONIMU – CHROŃ SWOJE DANE OSOBOWE</a:t>
            </a:r>
          </a:p>
        </p:txBody>
      </p:sp>
      <p:sp>
        <p:nvSpPr>
          <p:cNvPr id="3" name="pole tekstowe 2">
            <a:extLst>
              <a:ext uri="{FF2B5EF4-FFF2-40B4-BE49-F238E27FC236}">
                <a16:creationId xmlns:a16="http://schemas.microsoft.com/office/drawing/2014/main" id="{66FBA8C5-80DD-46CE-92EE-94FA81692700}"/>
              </a:ext>
            </a:extLst>
          </p:cNvPr>
          <p:cNvSpPr txBox="1"/>
          <p:nvPr/>
        </p:nvSpPr>
        <p:spPr>
          <a:xfrm>
            <a:off x="3028425" y="1979802"/>
            <a:ext cx="5947795" cy="1815882"/>
          </a:xfrm>
          <a:prstGeom prst="rect">
            <a:avLst/>
          </a:prstGeom>
          <a:noFill/>
        </p:spPr>
        <p:txBody>
          <a:bodyPr wrap="square" rtlCol="0">
            <a:spAutoFit/>
          </a:bodyPr>
          <a:lstStyle/>
          <a:p>
            <a:pPr algn="ctr"/>
            <a:r>
              <a:rPr lang="pl-PL" sz="2800" dirty="0"/>
              <a:t>Dzięki pseudonimom chronisz swoje dane i nie narażasz siebie na niebezpieczeństwo, dlatego bądź ostrożny! </a:t>
            </a:r>
          </a:p>
        </p:txBody>
      </p:sp>
      <p:pic>
        <p:nvPicPr>
          <p:cNvPr id="4" name="Obraz 3">
            <a:extLst>
              <a:ext uri="{FF2B5EF4-FFF2-40B4-BE49-F238E27FC236}">
                <a16:creationId xmlns:a16="http://schemas.microsoft.com/office/drawing/2014/main" id="{57C3EFF6-1ABA-4FA2-9D19-04938584998F}"/>
              </a:ext>
            </a:extLst>
          </p:cNvPr>
          <p:cNvPicPr>
            <a:picLocks noChangeAspect="1"/>
          </p:cNvPicPr>
          <p:nvPr/>
        </p:nvPicPr>
        <p:blipFill>
          <a:blip r:embed="rId2"/>
          <a:stretch>
            <a:fillRect/>
          </a:stretch>
        </p:blipFill>
        <p:spPr>
          <a:xfrm>
            <a:off x="2178702" y="3795684"/>
            <a:ext cx="4010976" cy="2663288"/>
          </a:xfrm>
          <a:prstGeom prst="rect">
            <a:avLst/>
          </a:prstGeom>
        </p:spPr>
      </p:pic>
      <p:pic>
        <p:nvPicPr>
          <p:cNvPr id="5" name="Obraz 4">
            <a:extLst>
              <a:ext uri="{FF2B5EF4-FFF2-40B4-BE49-F238E27FC236}">
                <a16:creationId xmlns:a16="http://schemas.microsoft.com/office/drawing/2014/main" id="{194C41DB-77E5-4499-BE4C-1D8176565847}"/>
              </a:ext>
            </a:extLst>
          </p:cNvPr>
          <p:cNvPicPr>
            <a:picLocks noChangeAspect="1"/>
          </p:cNvPicPr>
          <p:nvPr/>
        </p:nvPicPr>
        <p:blipFill>
          <a:blip r:embed="rId3"/>
          <a:stretch>
            <a:fillRect/>
          </a:stretch>
        </p:blipFill>
        <p:spPr>
          <a:xfrm>
            <a:off x="6002322" y="3938655"/>
            <a:ext cx="4010976" cy="2675321"/>
          </a:xfrm>
          <a:prstGeom prst="rect">
            <a:avLst/>
          </a:prstGeom>
        </p:spPr>
      </p:pic>
    </p:spTree>
    <p:extLst>
      <p:ext uri="{BB962C8B-B14F-4D97-AF65-F5344CB8AC3E}">
        <p14:creationId xmlns:p14="http://schemas.microsoft.com/office/powerpoint/2010/main" val="4233886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5DDC9344-35BE-4C7F-885D-AEC5BDAC6D34}"/>
              </a:ext>
            </a:extLst>
          </p:cNvPr>
          <p:cNvSpPr txBox="1"/>
          <p:nvPr/>
        </p:nvSpPr>
        <p:spPr>
          <a:xfrm>
            <a:off x="1585519" y="268448"/>
            <a:ext cx="8685402" cy="1446550"/>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l-PL" sz="4400" dirty="0"/>
              <a:t>ZAINSTALUJ SPRAWDZONY PROGRAM ANTYWIRUSOWY</a:t>
            </a:r>
          </a:p>
        </p:txBody>
      </p:sp>
      <p:sp>
        <p:nvSpPr>
          <p:cNvPr id="3" name="pole tekstowe 2">
            <a:extLst>
              <a:ext uri="{FF2B5EF4-FFF2-40B4-BE49-F238E27FC236}">
                <a16:creationId xmlns:a16="http://schemas.microsoft.com/office/drawing/2014/main" id="{FFB371DA-0649-43F8-B2BD-5F0390E793E0}"/>
              </a:ext>
            </a:extLst>
          </p:cNvPr>
          <p:cNvSpPr txBox="1"/>
          <p:nvPr/>
        </p:nvSpPr>
        <p:spPr>
          <a:xfrm>
            <a:off x="2885813" y="2080470"/>
            <a:ext cx="5511567" cy="1569660"/>
          </a:xfrm>
          <a:prstGeom prst="rect">
            <a:avLst/>
          </a:prstGeom>
          <a:noFill/>
        </p:spPr>
        <p:txBody>
          <a:bodyPr wrap="square" rtlCol="0">
            <a:spAutoFit/>
          </a:bodyPr>
          <a:lstStyle/>
          <a:p>
            <a:pPr algn="ctr"/>
            <a:r>
              <a:rPr lang="pl-PL" sz="3200" dirty="0"/>
              <a:t>To pomoże Ci w tym, aby na Twój komputer nie ściągały się wszelkiego rodzaju wirusy</a:t>
            </a:r>
          </a:p>
        </p:txBody>
      </p:sp>
      <p:pic>
        <p:nvPicPr>
          <p:cNvPr id="4" name="Obraz 3">
            <a:extLst>
              <a:ext uri="{FF2B5EF4-FFF2-40B4-BE49-F238E27FC236}">
                <a16:creationId xmlns:a16="http://schemas.microsoft.com/office/drawing/2014/main" id="{EE071246-D766-40CD-9EA8-2B338B08CEAC}"/>
              </a:ext>
            </a:extLst>
          </p:cNvPr>
          <p:cNvPicPr>
            <a:picLocks noChangeAspect="1"/>
          </p:cNvPicPr>
          <p:nvPr/>
        </p:nvPicPr>
        <p:blipFill>
          <a:blip r:embed="rId2"/>
          <a:stretch>
            <a:fillRect/>
          </a:stretch>
        </p:blipFill>
        <p:spPr>
          <a:xfrm>
            <a:off x="959621" y="4072569"/>
            <a:ext cx="3226485" cy="2140868"/>
          </a:xfrm>
          <a:prstGeom prst="rect">
            <a:avLst/>
          </a:prstGeom>
        </p:spPr>
      </p:pic>
      <p:pic>
        <p:nvPicPr>
          <p:cNvPr id="5" name="Obraz 4">
            <a:extLst>
              <a:ext uri="{FF2B5EF4-FFF2-40B4-BE49-F238E27FC236}">
                <a16:creationId xmlns:a16="http://schemas.microsoft.com/office/drawing/2014/main" id="{334992C9-88EA-4E8B-ACD4-4681D50F1B00}"/>
              </a:ext>
            </a:extLst>
          </p:cNvPr>
          <p:cNvPicPr>
            <a:picLocks noChangeAspect="1"/>
          </p:cNvPicPr>
          <p:nvPr/>
        </p:nvPicPr>
        <p:blipFill>
          <a:blip r:embed="rId3"/>
          <a:stretch>
            <a:fillRect/>
          </a:stretch>
        </p:blipFill>
        <p:spPr>
          <a:xfrm>
            <a:off x="6574938" y="4072568"/>
            <a:ext cx="3808273" cy="2140867"/>
          </a:xfrm>
          <a:prstGeom prst="rect">
            <a:avLst/>
          </a:prstGeom>
        </p:spPr>
      </p:pic>
      <p:pic>
        <p:nvPicPr>
          <p:cNvPr id="6" name="Obraz 5">
            <a:extLst>
              <a:ext uri="{FF2B5EF4-FFF2-40B4-BE49-F238E27FC236}">
                <a16:creationId xmlns:a16="http://schemas.microsoft.com/office/drawing/2014/main" id="{FF4AF6EE-6362-4C63-AD41-19BB8288DE21}"/>
              </a:ext>
            </a:extLst>
          </p:cNvPr>
          <p:cNvPicPr>
            <a:picLocks noChangeAspect="1"/>
          </p:cNvPicPr>
          <p:nvPr/>
        </p:nvPicPr>
        <p:blipFill>
          <a:blip r:embed="rId4"/>
          <a:stretch>
            <a:fillRect/>
          </a:stretch>
        </p:blipFill>
        <p:spPr>
          <a:xfrm>
            <a:off x="4065865" y="4479720"/>
            <a:ext cx="2678884" cy="1816217"/>
          </a:xfrm>
          <a:prstGeom prst="rect">
            <a:avLst/>
          </a:prstGeom>
        </p:spPr>
      </p:pic>
    </p:spTree>
    <p:extLst>
      <p:ext uri="{BB962C8B-B14F-4D97-AF65-F5344CB8AC3E}">
        <p14:creationId xmlns:p14="http://schemas.microsoft.com/office/powerpoint/2010/main" val="13955760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klepienie niebieskie">
  <a:themeElements>
    <a:clrScheme name="Sklepienie niebieski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Sklepienie niebieski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lepienie niebieski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TM03457452[[fn=Niebo]]</Template>
  <TotalTime>121</TotalTime>
  <Words>332</Words>
  <Application>Microsoft Office PowerPoint</Application>
  <PresentationFormat>Panoramiczny</PresentationFormat>
  <Paragraphs>45</Paragraphs>
  <Slides>15</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15</vt:i4>
      </vt:variant>
    </vt:vector>
  </HeadingPairs>
  <TitlesOfParts>
    <vt:vector size="21" baseType="lpstr">
      <vt:lpstr>Agency FB</vt:lpstr>
      <vt:lpstr>Arial</vt:lpstr>
      <vt:lpstr>Calibri</vt:lpstr>
      <vt:lpstr>Calibri Light</vt:lpstr>
      <vt:lpstr>Comic Sans MS</vt:lpstr>
      <vt:lpstr>Sklepienie niebieskie</vt:lpstr>
      <vt:lpstr>BĄDŹ BEZPIECZNY W INTERNECIE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BĄDŹ BEZPIECZNY W INTERNECIE</dc:title>
  <dc:creator>klasa 6</dc:creator>
  <cp:lastModifiedBy>X Y</cp:lastModifiedBy>
  <cp:revision>21</cp:revision>
  <dcterms:created xsi:type="dcterms:W3CDTF">2017-12-11T09:46:56Z</dcterms:created>
  <dcterms:modified xsi:type="dcterms:W3CDTF">2018-01-02T21:13:28Z</dcterms:modified>
</cp:coreProperties>
</file>